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0" r:id="rId6"/>
    <p:sldId id="276" r:id="rId7"/>
    <p:sldId id="277" r:id="rId8"/>
    <p:sldId id="261" r:id="rId9"/>
    <p:sldId id="262" r:id="rId10"/>
    <p:sldId id="263" r:id="rId11"/>
    <p:sldId id="264" r:id="rId12"/>
    <p:sldId id="278" r:id="rId13"/>
    <p:sldId id="265" r:id="rId14"/>
    <p:sldId id="266" r:id="rId15"/>
    <p:sldId id="268" r:id="rId16"/>
    <p:sldId id="272" r:id="rId17"/>
    <p:sldId id="273" r:id="rId18"/>
    <p:sldId id="269" r:id="rId19"/>
    <p:sldId id="274" r:id="rId20"/>
    <p:sldId id="275" r:id="rId21"/>
    <p:sldId id="270" r:id="rId22"/>
    <p:sldId id="267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6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DDDA3-4272-4D8E-B954-59CC855D46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CD63A4-8E35-40C7-B19C-3C30C85F9929}">
      <dgm:prSet phldrT="[Text]"/>
      <dgm:spPr/>
      <dgm:t>
        <a:bodyPr/>
        <a:lstStyle/>
        <a:p>
          <a:r>
            <a:rPr lang="en-US" dirty="0" smtClean="0"/>
            <a:t>Colposcopy</a:t>
          </a:r>
          <a:endParaRPr lang="en-US" dirty="0"/>
        </a:p>
      </dgm:t>
    </dgm:pt>
    <dgm:pt modelId="{E8AC0DF8-1082-4230-8BC2-047C7DEEBA65}" type="parTrans" cxnId="{4E5BFF4D-C5BD-4337-B152-2DDB5FD0FD38}">
      <dgm:prSet/>
      <dgm:spPr/>
      <dgm:t>
        <a:bodyPr/>
        <a:lstStyle/>
        <a:p>
          <a:endParaRPr lang="en-US"/>
        </a:p>
      </dgm:t>
    </dgm:pt>
    <dgm:pt modelId="{75A31810-F45F-46FE-8539-4BDC4C7DEA19}" type="sibTrans" cxnId="{4E5BFF4D-C5BD-4337-B152-2DDB5FD0FD38}">
      <dgm:prSet/>
      <dgm:spPr/>
      <dgm:t>
        <a:bodyPr/>
        <a:lstStyle/>
        <a:p>
          <a:endParaRPr lang="en-US"/>
        </a:p>
      </dgm:t>
    </dgm:pt>
    <dgm:pt modelId="{96C86CD5-256C-4D08-8066-111E098D0DD0}">
      <dgm:prSet phldrT="[Text]"/>
      <dgm:spPr/>
      <dgm:t>
        <a:bodyPr/>
        <a:lstStyle/>
        <a:p>
          <a:r>
            <a:rPr lang="en-US" dirty="0" smtClean="0"/>
            <a:t>HPV </a:t>
          </a:r>
          <a:r>
            <a:rPr lang="en-US" dirty="0" smtClean="0">
              <a:solidFill>
                <a:srgbClr val="FFC000"/>
              </a:solidFill>
            </a:rPr>
            <a:t>16+ </a:t>
          </a:r>
          <a:r>
            <a:rPr lang="en-US" dirty="0" smtClean="0"/>
            <a:t>or </a:t>
          </a:r>
          <a:r>
            <a:rPr lang="en-US" dirty="0" smtClean="0">
              <a:solidFill>
                <a:srgbClr val="FFC000"/>
              </a:solidFill>
            </a:rPr>
            <a:t>18+ </a:t>
          </a:r>
          <a:r>
            <a:rPr lang="en-US" dirty="0" smtClean="0"/>
            <a:t>or </a:t>
          </a:r>
          <a:r>
            <a:rPr lang="en-US" dirty="0" smtClean="0">
              <a:solidFill>
                <a:srgbClr val="FFC000"/>
              </a:solidFill>
            </a:rPr>
            <a:t>History of HPV+</a:t>
          </a:r>
          <a:endParaRPr lang="en-US" dirty="0">
            <a:solidFill>
              <a:srgbClr val="FFC000"/>
            </a:solidFill>
          </a:endParaRPr>
        </a:p>
      </dgm:t>
    </dgm:pt>
    <dgm:pt modelId="{C58B481D-0319-408F-A317-19D43D48418F}" type="parTrans" cxnId="{5CE75918-1E73-4BE2-B505-E8D2AAC150B1}">
      <dgm:prSet/>
      <dgm:spPr/>
      <dgm:t>
        <a:bodyPr/>
        <a:lstStyle/>
        <a:p>
          <a:endParaRPr lang="en-US"/>
        </a:p>
      </dgm:t>
    </dgm:pt>
    <dgm:pt modelId="{C98B46B7-179A-4639-A534-7FC8EF9A6410}" type="sibTrans" cxnId="{5CE75918-1E73-4BE2-B505-E8D2AAC150B1}">
      <dgm:prSet/>
      <dgm:spPr/>
      <dgm:t>
        <a:bodyPr/>
        <a:lstStyle/>
        <a:p>
          <a:endParaRPr lang="en-US"/>
        </a:p>
      </dgm:t>
    </dgm:pt>
    <dgm:pt modelId="{AD2904BD-E526-4AE9-90F4-A58BC061E75C}">
      <dgm:prSet phldrT="[Text]"/>
      <dgm:spPr/>
      <dgm:t>
        <a:bodyPr/>
        <a:lstStyle/>
        <a:p>
          <a:r>
            <a:rPr lang="en-US" dirty="0" smtClean="0"/>
            <a:t>1-y Follow-up</a:t>
          </a:r>
          <a:endParaRPr lang="en-US" dirty="0"/>
        </a:p>
      </dgm:t>
    </dgm:pt>
    <dgm:pt modelId="{CB8ECB36-72AB-4E30-A300-7E0211FA32FD}" type="parTrans" cxnId="{1A800A35-937C-47A9-8381-652D4A1360B4}">
      <dgm:prSet/>
      <dgm:spPr/>
      <dgm:t>
        <a:bodyPr/>
        <a:lstStyle/>
        <a:p>
          <a:endParaRPr lang="en-US"/>
        </a:p>
      </dgm:t>
    </dgm:pt>
    <dgm:pt modelId="{99518DAE-40A6-4F1A-8D5E-3E647729F5DE}" type="sibTrans" cxnId="{1A800A35-937C-47A9-8381-652D4A1360B4}">
      <dgm:prSet/>
      <dgm:spPr/>
      <dgm:t>
        <a:bodyPr/>
        <a:lstStyle/>
        <a:p>
          <a:endParaRPr lang="en-US"/>
        </a:p>
      </dgm:t>
    </dgm:pt>
    <dgm:pt modelId="{86911523-771A-4D78-98AE-C3E9E11766A2}">
      <dgm:prSet phldrT="[Text]"/>
      <dgm:spPr/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Others</a:t>
          </a:r>
          <a:endParaRPr lang="en-US" dirty="0">
            <a:solidFill>
              <a:srgbClr val="FFC000"/>
            </a:solidFill>
          </a:endParaRPr>
        </a:p>
      </dgm:t>
    </dgm:pt>
    <dgm:pt modelId="{8AD3D356-C47C-442E-A68F-C85B65D0EAE0}" type="parTrans" cxnId="{B52BF592-ABBE-47BE-8A41-54C1931BC6F5}">
      <dgm:prSet/>
      <dgm:spPr/>
      <dgm:t>
        <a:bodyPr/>
        <a:lstStyle/>
        <a:p>
          <a:endParaRPr lang="en-US"/>
        </a:p>
      </dgm:t>
    </dgm:pt>
    <dgm:pt modelId="{BB785AE4-356A-454C-9907-A5C42F614416}" type="sibTrans" cxnId="{B52BF592-ABBE-47BE-8A41-54C1931BC6F5}">
      <dgm:prSet/>
      <dgm:spPr/>
      <dgm:t>
        <a:bodyPr/>
        <a:lstStyle/>
        <a:p>
          <a:endParaRPr lang="en-US"/>
        </a:p>
      </dgm:t>
    </dgm:pt>
    <dgm:pt modelId="{090CD19B-0CE4-44BA-8C25-9110D5BAD24A}" type="pres">
      <dgm:prSet presAssocID="{8D0DDDA3-4272-4D8E-B954-59CC855D46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53EB57-ECE2-4AEA-B3DA-FF1B56F63018}" type="pres">
      <dgm:prSet presAssocID="{5ECD63A4-8E35-40C7-B19C-3C30C85F992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71A5C-FE11-4153-8D81-640695A2B648}" type="pres">
      <dgm:prSet presAssocID="{5ECD63A4-8E35-40C7-B19C-3C30C85F992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61009-011F-4832-BCB0-A8F91E642EEB}" type="pres">
      <dgm:prSet presAssocID="{AD2904BD-E526-4AE9-90F4-A58BC061E75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724F6-C9BF-4B91-8C5E-12DE5A0A7C1C}" type="pres">
      <dgm:prSet presAssocID="{AD2904BD-E526-4AE9-90F4-A58BC061E75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E75918-1E73-4BE2-B505-E8D2AAC150B1}" srcId="{5ECD63A4-8E35-40C7-B19C-3C30C85F9929}" destId="{96C86CD5-256C-4D08-8066-111E098D0DD0}" srcOrd="0" destOrd="0" parTransId="{C58B481D-0319-408F-A317-19D43D48418F}" sibTransId="{C98B46B7-179A-4639-A534-7FC8EF9A6410}"/>
    <dgm:cxn modelId="{1A800A35-937C-47A9-8381-652D4A1360B4}" srcId="{8D0DDDA3-4272-4D8E-B954-59CC855D46EC}" destId="{AD2904BD-E526-4AE9-90F4-A58BC061E75C}" srcOrd="1" destOrd="0" parTransId="{CB8ECB36-72AB-4E30-A300-7E0211FA32FD}" sibTransId="{99518DAE-40A6-4F1A-8D5E-3E647729F5DE}"/>
    <dgm:cxn modelId="{46C4D34A-A4F8-457B-A14D-AD013E570B65}" type="presOf" srcId="{96C86CD5-256C-4D08-8066-111E098D0DD0}" destId="{C5F71A5C-FE11-4153-8D81-640695A2B648}" srcOrd="0" destOrd="0" presId="urn:microsoft.com/office/officeart/2005/8/layout/vList2"/>
    <dgm:cxn modelId="{61208846-DB2E-489C-8A52-AA3904F3ADCC}" type="presOf" srcId="{AD2904BD-E526-4AE9-90F4-A58BC061E75C}" destId="{00561009-011F-4832-BCB0-A8F91E642EEB}" srcOrd="0" destOrd="0" presId="urn:microsoft.com/office/officeart/2005/8/layout/vList2"/>
    <dgm:cxn modelId="{89C53D4D-BD96-426A-AE08-87F72F5EC0D3}" type="presOf" srcId="{86911523-771A-4D78-98AE-C3E9E11766A2}" destId="{1D6724F6-C9BF-4B91-8C5E-12DE5A0A7C1C}" srcOrd="0" destOrd="0" presId="urn:microsoft.com/office/officeart/2005/8/layout/vList2"/>
    <dgm:cxn modelId="{4F8B884E-612F-4E2A-9172-D7D8A328BC8E}" type="presOf" srcId="{8D0DDDA3-4272-4D8E-B954-59CC855D46EC}" destId="{090CD19B-0CE4-44BA-8C25-9110D5BAD24A}" srcOrd="0" destOrd="0" presId="urn:microsoft.com/office/officeart/2005/8/layout/vList2"/>
    <dgm:cxn modelId="{B52BF592-ABBE-47BE-8A41-54C1931BC6F5}" srcId="{AD2904BD-E526-4AE9-90F4-A58BC061E75C}" destId="{86911523-771A-4D78-98AE-C3E9E11766A2}" srcOrd="0" destOrd="0" parTransId="{8AD3D356-C47C-442E-A68F-C85B65D0EAE0}" sibTransId="{BB785AE4-356A-454C-9907-A5C42F614416}"/>
    <dgm:cxn modelId="{2E43CAD2-9E63-452E-9660-99F44D9E1460}" type="presOf" srcId="{5ECD63A4-8E35-40C7-B19C-3C30C85F9929}" destId="{4053EB57-ECE2-4AEA-B3DA-FF1B56F63018}" srcOrd="0" destOrd="0" presId="urn:microsoft.com/office/officeart/2005/8/layout/vList2"/>
    <dgm:cxn modelId="{4E5BFF4D-C5BD-4337-B152-2DDB5FD0FD38}" srcId="{8D0DDDA3-4272-4D8E-B954-59CC855D46EC}" destId="{5ECD63A4-8E35-40C7-B19C-3C30C85F9929}" srcOrd="0" destOrd="0" parTransId="{E8AC0DF8-1082-4230-8BC2-047C7DEEBA65}" sibTransId="{75A31810-F45F-46FE-8539-4BDC4C7DEA19}"/>
    <dgm:cxn modelId="{B0E65A16-946B-4C95-BFCD-59B77D74D859}" type="presParOf" srcId="{090CD19B-0CE4-44BA-8C25-9110D5BAD24A}" destId="{4053EB57-ECE2-4AEA-B3DA-FF1B56F63018}" srcOrd="0" destOrd="0" presId="urn:microsoft.com/office/officeart/2005/8/layout/vList2"/>
    <dgm:cxn modelId="{A5EE0AFF-7397-4F40-AD15-001DE3400B00}" type="presParOf" srcId="{090CD19B-0CE4-44BA-8C25-9110D5BAD24A}" destId="{C5F71A5C-FE11-4153-8D81-640695A2B648}" srcOrd="1" destOrd="0" presId="urn:microsoft.com/office/officeart/2005/8/layout/vList2"/>
    <dgm:cxn modelId="{80C913E0-7A56-44DB-AAE8-0BE6F3C83C05}" type="presParOf" srcId="{090CD19B-0CE4-44BA-8C25-9110D5BAD24A}" destId="{00561009-011F-4832-BCB0-A8F91E642EEB}" srcOrd="2" destOrd="0" presId="urn:microsoft.com/office/officeart/2005/8/layout/vList2"/>
    <dgm:cxn modelId="{79757E5C-CE14-4D20-833A-86A468871C64}" type="presParOf" srcId="{090CD19B-0CE4-44BA-8C25-9110D5BAD24A}" destId="{1D6724F6-C9BF-4B91-8C5E-12DE5A0A7C1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BC576-7DF1-4FD9-B6E2-FAA8722BA13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2FB66-BFAE-48BD-9B71-585DD995C195}">
      <dgm:prSet phldrT="[Text]" custT="1"/>
      <dgm:spPr/>
      <dgm:t>
        <a:bodyPr/>
        <a:lstStyle/>
        <a:p>
          <a:r>
            <a:rPr lang="en-US" sz="4000" dirty="0" smtClean="0"/>
            <a:t>HPV test</a:t>
          </a:r>
          <a:endParaRPr lang="en-US" sz="4000" dirty="0"/>
        </a:p>
      </dgm:t>
    </dgm:pt>
    <dgm:pt modelId="{31E0CFF4-4E0B-4B10-AFD2-EF25D019393B}" type="parTrans" cxnId="{83520215-99F4-4D8E-8461-75AB0E8ED40A}">
      <dgm:prSet/>
      <dgm:spPr/>
      <dgm:t>
        <a:bodyPr/>
        <a:lstStyle/>
        <a:p>
          <a:endParaRPr lang="en-US"/>
        </a:p>
      </dgm:t>
    </dgm:pt>
    <dgm:pt modelId="{79DF0229-8997-48A8-B8CC-921ECE86AB2C}" type="sibTrans" cxnId="{83520215-99F4-4D8E-8461-75AB0E8ED40A}">
      <dgm:prSet/>
      <dgm:spPr/>
      <dgm:t>
        <a:bodyPr/>
        <a:lstStyle/>
        <a:p>
          <a:endParaRPr lang="en-US"/>
        </a:p>
      </dgm:t>
    </dgm:pt>
    <dgm:pt modelId="{9B52809E-FF6E-4470-A6FE-7F3385FBE4A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 smtClean="0"/>
            <a:t>HPV+</a:t>
          </a:r>
          <a:endParaRPr lang="en-US" sz="3600" dirty="0"/>
        </a:p>
      </dgm:t>
    </dgm:pt>
    <dgm:pt modelId="{619131C5-5A80-4E72-AF13-0AE85B22196F}" type="parTrans" cxnId="{B949FE58-1734-4D34-91A8-ADBFFE4AF084}">
      <dgm:prSet/>
      <dgm:spPr/>
      <dgm:t>
        <a:bodyPr/>
        <a:lstStyle/>
        <a:p>
          <a:endParaRPr lang="en-US"/>
        </a:p>
      </dgm:t>
    </dgm:pt>
    <dgm:pt modelId="{04E53CB9-4437-4587-AF91-4E909FB20178}" type="sibTrans" cxnId="{B949FE58-1734-4D34-91A8-ADBFFE4AF084}">
      <dgm:prSet/>
      <dgm:spPr/>
      <dgm:t>
        <a:bodyPr/>
        <a:lstStyle/>
        <a:p>
          <a:endParaRPr lang="en-US"/>
        </a:p>
      </dgm:t>
    </dgm:pt>
    <dgm:pt modelId="{64606C13-108E-453B-BB87-26C7093EC1B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colposcopy</a:t>
          </a:r>
          <a:endParaRPr lang="en-US" dirty="0"/>
        </a:p>
      </dgm:t>
    </dgm:pt>
    <dgm:pt modelId="{C4597334-DF29-4EF2-A4F1-C750550E29F3}" type="parTrans" cxnId="{D94AA1FD-2709-42DE-8BA2-3316C6961039}">
      <dgm:prSet/>
      <dgm:spPr/>
      <dgm:t>
        <a:bodyPr/>
        <a:lstStyle/>
        <a:p>
          <a:endParaRPr lang="en-US"/>
        </a:p>
      </dgm:t>
    </dgm:pt>
    <dgm:pt modelId="{C1E0CBE3-B3CF-4DDE-9B14-762299397F84}" type="sibTrans" cxnId="{D94AA1FD-2709-42DE-8BA2-3316C6961039}">
      <dgm:prSet/>
      <dgm:spPr/>
      <dgm:t>
        <a:bodyPr/>
        <a:lstStyle/>
        <a:p>
          <a:endParaRPr lang="en-US"/>
        </a:p>
      </dgm:t>
    </dgm:pt>
    <dgm:pt modelId="{9038AB2A-1024-48CE-B675-4ED12E450B5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1-y Follow-up</a:t>
          </a:r>
          <a:endParaRPr lang="en-US" dirty="0"/>
        </a:p>
      </dgm:t>
    </dgm:pt>
    <dgm:pt modelId="{0C202655-A148-4CF3-A170-EF2868D2DE25}" type="parTrans" cxnId="{75C04DBB-94DE-4A3E-BC77-694D161E9BDA}">
      <dgm:prSet/>
      <dgm:spPr/>
      <dgm:t>
        <a:bodyPr/>
        <a:lstStyle/>
        <a:p>
          <a:endParaRPr lang="en-US"/>
        </a:p>
      </dgm:t>
    </dgm:pt>
    <dgm:pt modelId="{9D659C6A-ED5D-4DBE-9970-31C51C5C2638}" type="sibTrans" cxnId="{75C04DBB-94DE-4A3E-BC77-694D161E9BDA}">
      <dgm:prSet/>
      <dgm:spPr/>
      <dgm:t>
        <a:bodyPr/>
        <a:lstStyle/>
        <a:p>
          <a:endParaRPr lang="en-US"/>
        </a:p>
      </dgm:t>
    </dgm:pt>
    <dgm:pt modelId="{0FF6F8E0-8A85-4B91-848C-F9C10BBB3A2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000" dirty="0" smtClean="0"/>
            <a:t>HPV-</a:t>
          </a:r>
          <a:endParaRPr lang="en-US" sz="4000" dirty="0"/>
        </a:p>
      </dgm:t>
    </dgm:pt>
    <dgm:pt modelId="{8A9D87EF-AF10-43EC-91C7-17449FF8AA51}" type="parTrans" cxnId="{D1D4CBE8-E9A4-473A-A184-11F35AB77495}">
      <dgm:prSet/>
      <dgm:spPr/>
      <dgm:t>
        <a:bodyPr/>
        <a:lstStyle/>
        <a:p>
          <a:endParaRPr lang="en-US"/>
        </a:p>
      </dgm:t>
    </dgm:pt>
    <dgm:pt modelId="{AD3EA74D-E0BA-4FED-99EE-E2641AEA1A4D}" type="sibTrans" cxnId="{D1D4CBE8-E9A4-473A-A184-11F35AB77495}">
      <dgm:prSet/>
      <dgm:spPr/>
      <dgm:t>
        <a:bodyPr/>
        <a:lstStyle/>
        <a:p>
          <a:endParaRPr lang="en-US"/>
        </a:p>
      </dgm:t>
    </dgm:pt>
    <dgm:pt modelId="{9060312A-122B-4D49-A0EE-7CE2204DC53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3-y Follow-up</a:t>
          </a:r>
          <a:endParaRPr lang="en-US" dirty="0"/>
        </a:p>
      </dgm:t>
    </dgm:pt>
    <dgm:pt modelId="{EC4C3187-995E-4549-96AB-2E50AC5612CC}" type="parTrans" cxnId="{F219AC4A-EBF3-4C1A-A2C2-87BA491CA8B1}">
      <dgm:prSet/>
      <dgm:spPr/>
      <dgm:t>
        <a:bodyPr/>
        <a:lstStyle/>
        <a:p>
          <a:endParaRPr lang="en-US"/>
        </a:p>
      </dgm:t>
    </dgm:pt>
    <dgm:pt modelId="{791B754E-2B1D-4081-B497-12E36667DE0C}" type="sibTrans" cxnId="{F219AC4A-EBF3-4C1A-A2C2-87BA491CA8B1}">
      <dgm:prSet/>
      <dgm:spPr/>
      <dgm:t>
        <a:bodyPr/>
        <a:lstStyle/>
        <a:p>
          <a:endParaRPr lang="en-US"/>
        </a:p>
      </dgm:t>
    </dgm:pt>
    <dgm:pt modelId="{B6DA3E09-D2A2-4B4B-94E8-EF1F5DECD37C}" type="pres">
      <dgm:prSet presAssocID="{05EBC576-7DF1-4FD9-B6E2-FAA8722BA1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8D456-1F78-4301-99AE-C02290F36433}" type="pres">
      <dgm:prSet presAssocID="{AD12FB66-BFAE-48BD-9B71-585DD995C195}" presName="root1" presStyleCnt="0"/>
      <dgm:spPr/>
    </dgm:pt>
    <dgm:pt modelId="{AE2BAA26-B5DC-4EC9-838C-44DD218FE969}" type="pres">
      <dgm:prSet presAssocID="{AD12FB66-BFAE-48BD-9B71-585DD995C19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5BE619-09C2-4C09-8A7F-3B70177715EB}" type="pres">
      <dgm:prSet presAssocID="{AD12FB66-BFAE-48BD-9B71-585DD995C195}" presName="level2hierChild" presStyleCnt="0"/>
      <dgm:spPr/>
    </dgm:pt>
    <dgm:pt modelId="{3BEB4F69-080A-4161-B604-3F83522BFB16}" type="pres">
      <dgm:prSet presAssocID="{619131C5-5A80-4E72-AF13-0AE85B22196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9A96662-29F1-4FE3-B30E-95C4E6A2FA09}" type="pres">
      <dgm:prSet presAssocID="{619131C5-5A80-4E72-AF13-0AE85B22196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1E02690-B667-4C71-9B37-AF90DE0F1CFC}" type="pres">
      <dgm:prSet presAssocID="{9B52809E-FF6E-4470-A6FE-7F3385FBE4A3}" presName="root2" presStyleCnt="0"/>
      <dgm:spPr/>
    </dgm:pt>
    <dgm:pt modelId="{38FFAF92-2863-4E6C-9D6C-8A998F7D2A44}" type="pres">
      <dgm:prSet presAssocID="{9B52809E-FF6E-4470-A6FE-7F3385FBE4A3}" presName="LevelTwoTextNode" presStyleLbl="node2" presStyleIdx="0" presStyleCnt="2" custLinFactNeighborX="1776" custLinFactNeighborY="-68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71A4DF-20B3-476E-8FC4-E267514810EF}" type="pres">
      <dgm:prSet presAssocID="{9B52809E-FF6E-4470-A6FE-7F3385FBE4A3}" presName="level3hierChild" presStyleCnt="0"/>
      <dgm:spPr/>
    </dgm:pt>
    <dgm:pt modelId="{A877CF11-36E0-4E3B-B1A5-8605A3C71CAA}" type="pres">
      <dgm:prSet presAssocID="{C4597334-DF29-4EF2-A4F1-C750550E29F3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2BFCE3E8-5570-4E79-812E-00B7AE89E23B}" type="pres">
      <dgm:prSet presAssocID="{C4597334-DF29-4EF2-A4F1-C750550E29F3}" presName="connTx" presStyleLbl="parChTrans1D3" presStyleIdx="0" presStyleCnt="3"/>
      <dgm:spPr/>
      <dgm:t>
        <a:bodyPr/>
        <a:lstStyle/>
        <a:p>
          <a:endParaRPr lang="en-US"/>
        </a:p>
      </dgm:t>
    </dgm:pt>
    <dgm:pt modelId="{E077A13B-8967-4863-9353-5DE605D060CA}" type="pres">
      <dgm:prSet presAssocID="{64606C13-108E-453B-BB87-26C7093EC1B0}" presName="root2" presStyleCnt="0"/>
      <dgm:spPr/>
    </dgm:pt>
    <dgm:pt modelId="{051103FF-2311-45BA-890F-F47E16D35D28}" type="pres">
      <dgm:prSet presAssocID="{64606C13-108E-453B-BB87-26C7093EC1B0}" presName="LevelTwoTextNode" presStyleLbl="node3" presStyleIdx="0" presStyleCnt="3" custLinFactNeighborX="-4735" custLinFactNeighborY="-70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1E1584-E4FB-4AF4-914A-1C40D112AE63}" type="pres">
      <dgm:prSet presAssocID="{64606C13-108E-453B-BB87-26C7093EC1B0}" presName="level3hierChild" presStyleCnt="0"/>
      <dgm:spPr/>
    </dgm:pt>
    <dgm:pt modelId="{0AC9F3B7-3246-4B86-829C-E5EC39E5037D}" type="pres">
      <dgm:prSet presAssocID="{0C202655-A148-4CF3-A170-EF2868D2DE2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735D63D6-1B3A-44F2-8279-FBD8C82C9C2B}" type="pres">
      <dgm:prSet presAssocID="{0C202655-A148-4CF3-A170-EF2868D2DE2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35FB9CB7-984B-462A-AD5B-64A7BBF6AAE8}" type="pres">
      <dgm:prSet presAssocID="{9038AB2A-1024-48CE-B675-4ED12E450B5D}" presName="root2" presStyleCnt="0"/>
      <dgm:spPr/>
    </dgm:pt>
    <dgm:pt modelId="{1FBD09E6-A60D-4BF6-B621-F7024EC0D419}" type="pres">
      <dgm:prSet presAssocID="{9038AB2A-1024-48CE-B675-4ED12E450B5D}" presName="LevelTwoTextNode" presStyleLbl="node3" presStyleIdx="1" presStyleCnt="3" custLinFactNeighborX="-5919" custLinFactNeighborY="-47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B74DA0-76C3-4985-AAB8-899D72ACC29A}" type="pres">
      <dgm:prSet presAssocID="{9038AB2A-1024-48CE-B675-4ED12E450B5D}" presName="level3hierChild" presStyleCnt="0"/>
      <dgm:spPr/>
    </dgm:pt>
    <dgm:pt modelId="{0CC7A89F-4BE1-4513-BB4D-9F22EE4CAB24}" type="pres">
      <dgm:prSet presAssocID="{8A9D87EF-AF10-43EC-91C7-17449FF8AA5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CDCAA13-DF7D-4BC5-A6E1-C9718229CDC6}" type="pres">
      <dgm:prSet presAssocID="{8A9D87EF-AF10-43EC-91C7-17449FF8AA5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4673E29-C9EC-4E43-80E2-135FC546D341}" type="pres">
      <dgm:prSet presAssocID="{0FF6F8E0-8A85-4B91-848C-F9C10BBB3A28}" presName="root2" presStyleCnt="0"/>
      <dgm:spPr/>
    </dgm:pt>
    <dgm:pt modelId="{35CAFF39-7149-4417-8A23-022A48960BB0}" type="pres">
      <dgm:prSet presAssocID="{0FF6F8E0-8A85-4B91-848C-F9C10BBB3A2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180B45-A678-4C35-B891-176004493B58}" type="pres">
      <dgm:prSet presAssocID="{0FF6F8E0-8A85-4B91-848C-F9C10BBB3A28}" presName="level3hierChild" presStyleCnt="0"/>
      <dgm:spPr/>
    </dgm:pt>
    <dgm:pt modelId="{FE8C056E-1DB9-4B39-AC76-81AA076E39A6}" type="pres">
      <dgm:prSet presAssocID="{EC4C3187-995E-4549-96AB-2E50AC5612CC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AD371612-C406-4E91-841F-F1999AC5EE33}" type="pres">
      <dgm:prSet presAssocID="{EC4C3187-995E-4549-96AB-2E50AC5612CC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724BFC8-B7AA-4E8A-A2E8-57CD0A160D66}" type="pres">
      <dgm:prSet presAssocID="{9060312A-122B-4D49-A0EE-7CE2204DC53A}" presName="root2" presStyleCnt="0"/>
      <dgm:spPr/>
    </dgm:pt>
    <dgm:pt modelId="{6BA6FE1B-D354-4DB7-B9A2-013A32D2CCAF}" type="pres">
      <dgm:prSet presAssocID="{9060312A-122B-4D49-A0EE-7CE2204DC53A}" presName="LevelTwoTextNode" presStyleLbl="node3" presStyleIdx="2" presStyleCnt="3" custLinFactNeighborX="58" custLinFactNeighborY="-33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A92933-7C98-478D-AF5E-A6263F53C33E}" type="pres">
      <dgm:prSet presAssocID="{9060312A-122B-4D49-A0EE-7CE2204DC53A}" presName="level3hierChild" presStyleCnt="0"/>
      <dgm:spPr/>
    </dgm:pt>
  </dgm:ptLst>
  <dgm:cxnLst>
    <dgm:cxn modelId="{47C9955A-9234-40C9-8530-EC4B1548753F}" type="presOf" srcId="{0C202655-A148-4CF3-A170-EF2868D2DE25}" destId="{735D63D6-1B3A-44F2-8279-FBD8C82C9C2B}" srcOrd="1" destOrd="0" presId="urn:microsoft.com/office/officeart/2005/8/layout/hierarchy2"/>
    <dgm:cxn modelId="{C5C945C8-FB65-4099-82C6-970105F0164A}" type="presOf" srcId="{AD12FB66-BFAE-48BD-9B71-585DD995C195}" destId="{AE2BAA26-B5DC-4EC9-838C-44DD218FE969}" srcOrd="0" destOrd="0" presId="urn:microsoft.com/office/officeart/2005/8/layout/hierarchy2"/>
    <dgm:cxn modelId="{1805DDB3-C8D0-4D1C-841B-7C4849979DF8}" type="presOf" srcId="{619131C5-5A80-4E72-AF13-0AE85B22196F}" destId="{D9A96662-29F1-4FE3-B30E-95C4E6A2FA09}" srcOrd="1" destOrd="0" presId="urn:microsoft.com/office/officeart/2005/8/layout/hierarchy2"/>
    <dgm:cxn modelId="{08AD7409-A8E9-4EAB-9F2B-5A7D7F2D054D}" type="presOf" srcId="{9B52809E-FF6E-4470-A6FE-7F3385FBE4A3}" destId="{38FFAF92-2863-4E6C-9D6C-8A998F7D2A44}" srcOrd="0" destOrd="0" presId="urn:microsoft.com/office/officeart/2005/8/layout/hierarchy2"/>
    <dgm:cxn modelId="{4D6C8D64-60B7-4A3F-AB37-4767FAC722E2}" type="presOf" srcId="{9060312A-122B-4D49-A0EE-7CE2204DC53A}" destId="{6BA6FE1B-D354-4DB7-B9A2-013A32D2CCAF}" srcOrd="0" destOrd="0" presId="urn:microsoft.com/office/officeart/2005/8/layout/hierarchy2"/>
    <dgm:cxn modelId="{B949FE58-1734-4D34-91A8-ADBFFE4AF084}" srcId="{AD12FB66-BFAE-48BD-9B71-585DD995C195}" destId="{9B52809E-FF6E-4470-A6FE-7F3385FBE4A3}" srcOrd="0" destOrd="0" parTransId="{619131C5-5A80-4E72-AF13-0AE85B22196F}" sibTransId="{04E53CB9-4437-4587-AF91-4E909FB20178}"/>
    <dgm:cxn modelId="{487C1D77-45F6-4C66-91C2-C0101CF6E22B}" type="presOf" srcId="{05EBC576-7DF1-4FD9-B6E2-FAA8722BA130}" destId="{B6DA3E09-D2A2-4B4B-94E8-EF1F5DECD37C}" srcOrd="0" destOrd="0" presId="urn:microsoft.com/office/officeart/2005/8/layout/hierarchy2"/>
    <dgm:cxn modelId="{0E2B4F5D-58DD-40A4-AB6F-87F3519CCAE8}" type="presOf" srcId="{EC4C3187-995E-4549-96AB-2E50AC5612CC}" destId="{AD371612-C406-4E91-841F-F1999AC5EE33}" srcOrd="1" destOrd="0" presId="urn:microsoft.com/office/officeart/2005/8/layout/hierarchy2"/>
    <dgm:cxn modelId="{93B40E12-67B7-4408-A53A-9A39565362E0}" type="presOf" srcId="{64606C13-108E-453B-BB87-26C7093EC1B0}" destId="{051103FF-2311-45BA-890F-F47E16D35D28}" srcOrd="0" destOrd="0" presId="urn:microsoft.com/office/officeart/2005/8/layout/hierarchy2"/>
    <dgm:cxn modelId="{D94AA1FD-2709-42DE-8BA2-3316C6961039}" srcId="{9B52809E-FF6E-4470-A6FE-7F3385FBE4A3}" destId="{64606C13-108E-453B-BB87-26C7093EC1B0}" srcOrd="0" destOrd="0" parTransId="{C4597334-DF29-4EF2-A4F1-C750550E29F3}" sibTransId="{C1E0CBE3-B3CF-4DDE-9B14-762299397F84}"/>
    <dgm:cxn modelId="{286A7A24-29E2-4E2A-ACAB-57788588D452}" type="presOf" srcId="{619131C5-5A80-4E72-AF13-0AE85B22196F}" destId="{3BEB4F69-080A-4161-B604-3F83522BFB16}" srcOrd="0" destOrd="0" presId="urn:microsoft.com/office/officeart/2005/8/layout/hierarchy2"/>
    <dgm:cxn modelId="{516D95FD-0991-4CC8-90AF-16258D04DE21}" type="presOf" srcId="{8A9D87EF-AF10-43EC-91C7-17449FF8AA51}" destId="{5CDCAA13-DF7D-4BC5-A6E1-C9718229CDC6}" srcOrd="1" destOrd="0" presId="urn:microsoft.com/office/officeart/2005/8/layout/hierarchy2"/>
    <dgm:cxn modelId="{50CB7300-CDF4-4E04-81D3-EAED7984821F}" type="presOf" srcId="{8A9D87EF-AF10-43EC-91C7-17449FF8AA51}" destId="{0CC7A89F-4BE1-4513-BB4D-9F22EE4CAB24}" srcOrd="0" destOrd="0" presId="urn:microsoft.com/office/officeart/2005/8/layout/hierarchy2"/>
    <dgm:cxn modelId="{759FC121-3DB5-42EA-9E37-7ACF1CAD6839}" type="presOf" srcId="{C4597334-DF29-4EF2-A4F1-C750550E29F3}" destId="{A877CF11-36E0-4E3B-B1A5-8605A3C71CAA}" srcOrd="0" destOrd="0" presId="urn:microsoft.com/office/officeart/2005/8/layout/hierarchy2"/>
    <dgm:cxn modelId="{AE5709F0-F2BD-4D4E-B70F-196411221CD1}" type="presOf" srcId="{9038AB2A-1024-48CE-B675-4ED12E450B5D}" destId="{1FBD09E6-A60D-4BF6-B621-F7024EC0D419}" srcOrd="0" destOrd="0" presId="urn:microsoft.com/office/officeart/2005/8/layout/hierarchy2"/>
    <dgm:cxn modelId="{23E3122D-94FF-4CDE-8634-74428A9AB985}" type="presOf" srcId="{EC4C3187-995E-4549-96AB-2E50AC5612CC}" destId="{FE8C056E-1DB9-4B39-AC76-81AA076E39A6}" srcOrd="0" destOrd="0" presId="urn:microsoft.com/office/officeart/2005/8/layout/hierarchy2"/>
    <dgm:cxn modelId="{91D1943D-2B8A-429D-8D2C-7A283B9A25BF}" type="presOf" srcId="{0FF6F8E0-8A85-4B91-848C-F9C10BBB3A28}" destId="{35CAFF39-7149-4417-8A23-022A48960BB0}" srcOrd="0" destOrd="0" presId="urn:microsoft.com/office/officeart/2005/8/layout/hierarchy2"/>
    <dgm:cxn modelId="{3774D89A-FAAF-4B50-88F9-F97025F86E60}" type="presOf" srcId="{0C202655-A148-4CF3-A170-EF2868D2DE25}" destId="{0AC9F3B7-3246-4B86-829C-E5EC39E5037D}" srcOrd="0" destOrd="0" presId="urn:microsoft.com/office/officeart/2005/8/layout/hierarchy2"/>
    <dgm:cxn modelId="{D1D4CBE8-E9A4-473A-A184-11F35AB77495}" srcId="{AD12FB66-BFAE-48BD-9B71-585DD995C195}" destId="{0FF6F8E0-8A85-4B91-848C-F9C10BBB3A28}" srcOrd="1" destOrd="0" parTransId="{8A9D87EF-AF10-43EC-91C7-17449FF8AA51}" sibTransId="{AD3EA74D-E0BA-4FED-99EE-E2641AEA1A4D}"/>
    <dgm:cxn modelId="{F219AC4A-EBF3-4C1A-A2C2-87BA491CA8B1}" srcId="{0FF6F8E0-8A85-4B91-848C-F9C10BBB3A28}" destId="{9060312A-122B-4D49-A0EE-7CE2204DC53A}" srcOrd="0" destOrd="0" parTransId="{EC4C3187-995E-4549-96AB-2E50AC5612CC}" sibTransId="{791B754E-2B1D-4081-B497-12E36667DE0C}"/>
    <dgm:cxn modelId="{75C04DBB-94DE-4A3E-BC77-694D161E9BDA}" srcId="{9B52809E-FF6E-4470-A6FE-7F3385FBE4A3}" destId="{9038AB2A-1024-48CE-B675-4ED12E450B5D}" srcOrd="1" destOrd="0" parTransId="{0C202655-A148-4CF3-A170-EF2868D2DE25}" sibTransId="{9D659C6A-ED5D-4DBE-9970-31C51C5C2638}"/>
    <dgm:cxn modelId="{D89C8D6C-6BF3-492F-9A8F-3DBE1118CF8F}" type="presOf" srcId="{C4597334-DF29-4EF2-A4F1-C750550E29F3}" destId="{2BFCE3E8-5570-4E79-812E-00B7AE89E23B}" srcOrd="1" destOrd="0" presId="urn:microsoft.com/office/officeart/2005/8/layout/hierarchy2"/>
    <dgm:cxn modelId="{83520215-99F4-4D8E-8461-75AB0E8ED40A}" srcId="{05EBC576-7DF1-4FD9-B6E2-FAA8722BA130}" destId="{AD12FB66-BFAE-48BD-9B71-585DD995C195}" srcOrd="0" destOrd="0" parTransId="{31E0CFF4-4E0B-4B10-AFD2-EF25D019393B}" sibTransId="{79DF0229-8997-48A8-B8CC-921ECE86AB2C}"/>
    <dgm:cxn modelId="{643938B5-A677-4966-8499-A079ADEE7B27}" type="presParOf" srcId="{B6DA3E09-D2A2-4B4B-94E8-EF1F5DECD37C}" destId="{55E8D456-1F78-4301-99AE-C02290F36433}" srcOrd="0" destOrd="0" presId="urn:microsoft.com/office/officeart/2005/8/layout/hierarchy2"/>
    <dgm:cxn modelId="{F34B75AF-D1E4-4347-95AC-41EFC18040D1}" type="presParOf" srcId="{55E8D456-1F78-4301-99AE-C02290F36433}" destId="{AE2BAA26-B5DC-4EC9-838C-44DD218FE969}" srcOrd="0" destOrd="0" presId="urn:microsoft.com/office/officeart/2005/8/layout/hierarchy2"/>
    <dgm:cxn modelId="{1D4790F2-5604-4B66-A11D-C7F709471487}" type="presParOf" srcId="{55E8D456-1F78-4301-99AE-C02290F36433}" destId="{235BE619-09C2-4C09-8A7F-3B70177715EB}" srcOrd="1" destOrd="0" presId="urn:microsoft.com/office/officeart/2005/8/layout/hierarchy2"/>
    <dgm:cxn modelId="{613F1ABA-C627-43A9-A6FC-F7FB563D7768}" type="presParOf" srcId="{235BE619-09C2-4C09-8A7F-3B70177715EB}" destId="{3BEB4F69-080A-4161-B604-3F83522BFB16}" srcOrd="0" destOrd="0" presId="urn:microsoft.com/office/officeart/2005/8/layout/hierarchy2"/>
    <dgm:cxn modelId="{C468ADFC-35C3-4613-A176-A868E343757A}" type="presParOf" srcId="{3BEB4F69-080A-4161-B604-3F83522BFB16}" destId="{D9A96662-29F1-4FE3-B30E-95C4E6A2FA09}" srcOrd="0" destOrd="0" presId="urn:microsoft.com/office/officeart/2005/8/layout/hierarchy2"/>
    <dgm:cxn modelId="{BD797BCD-0822-45D5-8791-7C28F594E4DD}" type="presParOf" srcId="{235BE619-09C2-4C09-8A7F-3B70177715EB}" destId="{91E02690-B667-4C71-9B37-AF90DE0F1CFC}" srcOrd="1" destOrd="0" presId="urn:microsoft.com/office/officeart/2005/8/layout/hierarchy2"/>
    <dgm:cxn modelId="{522FC840-64E6-443E-93C0-4BDA9B0693FD}" type="presParOf" srcId="{91E02690-B667-4C71-9B37-AF90DE0F1CFC}" destId="{38FFAF92-2863-4E6C-9D6C-8A998F7D2A44}" srcOrd="0" destOrd="0" presId="urn:microsoft.com/office/officeart/2005/8/layout/hierarchy2"/>
    <dgm:cxn modelId="{D24CB710-218D-4F8B-A89D-F6A7624F5453}" type="presParOf" srcId="{91E02690-B667-4C71-9B37-AF90DE0F1CFC}" destId="{3471A4DF-20B3-476E-8FC4-E267514810EF}" srcOrd="1" destOrd="0" presId="urn:microsoft.com/office/officeart/2005/8/layout/hierarchy2"/>
    <dgm:cxn modelId="{765A4EE3-35BC-440C-9EFD-A44E0D69A823}" type="presParOf" srcId="{3471A4DF-20B3-476E-8FC4-E267514810EF}" destId="{A877CF11-36E0-4E3B-B1A5-8605A3C71CAA}" srcOrd="0" destOrd="0" presId="urn:microsoft.com/office/officeart/2005/8/layout/hierarchy2"/>
    <dgm:cxn modelId="{23E15C11-42A6-443C-BE42-6A585879DA1B}" type="presParOf" srcId="{A877CF11-36E0-4E3B-B1A5-8605A3C71CAA}" destId="{2BFCE3E8-5570-4E79-812E-00B7AE89E23B}" srcOrd="0" destOrd="0" presId="urn:microsoft.com/office/officeart/2005/8/layout/hierarchy2"/>
    <dgm:cxn modelId="{3AE55018-4DBE-40BB-9BEE-E21B1AB5FC81}" type="presParOf" srcId="{3471A4DF-20B3-476E-8FC4-E267514810EF}" destId="{E077A13B-8967-4863-9353-5DE605D060CA}" srcOrd="1" destOrd="0" presId="urn:microsoft.com/office/officeart/2005/8/layout/hierarchy2"/>
    <dgm:cxn modelId="{F4BF9CE8-9362-4AC3-9CEE-67D9C1943B96}" type="presParOf" srcId="{E077A13B-8967-4863-9353-5DE605D060CA}" destId="{051103FF-2311-45BA-890F-F47E16D35D28}" srcOrd="0" destOrd="0" presId="urn:microsoft.com/office/officeart/2005/8/layout/hierarchy2"/>
    <dgm:cxn modelId="{F41A9CEB-4A0D-4E5C-8994-F30077AFB40F}" type="presParOf" srcId="{E077A13B-8967-4863-9353-5DE605D060CA}" destId="{171E1584-E4FB-4AF4-914A-1C40D112AE63}" srcOrd="1" destOrd="0" presId="urn:microsoft.com/office/officeart/2005/8/layout/hierarchy2"/>
    <dgm:cxn modelId="{B0A552D0-1085-48E0-B40C-3C814AE3862C}" type="presParOf" srcId="{3471A4DF-20B3-476E-8FC4-E267514810EF}" destId="{0AC9F3B7-3246-4B86-829C-E5EC39E5037D}" srcOrd="2" destOrd="0" presId="urn:microsoft.com/office/officeart/2005/8/layout/hierarchy2"/>
    <dgm:cxn modelId="{95048A48-745D-4809-B501-3DF82EEFDCCD}" type="presParOf" srcId="{0AC9F3B7-3246-4B86-829C-E5EC39E5037D}" destId="{735D63D6-1B3A-44F2-8279-FBD8C82C9C2B}" srcOrd="0" destOrd="0" presId="urn:microsoft.com/office/officeart/2005/8/layout/hierarchy2"/>
    <dgm:cxn modelId="{AB1BEC3B-24D5-4A32-A021-398990D80454}" type="presParOf" srcId="{3471A4DF-20B3-476E-8FC4-E267514810EF}" destId="{35FB9CB7-984B-462A-AD5B-64A7BBF6AAE8}" srcOrd="3" destOrd="0" presId="urn:microsoft.com/office/officeart/2005/8/layout/hierarchy2"/>
    <dgm:cxn modelId="{27B1D37D-ED17-4BC8-9CF2-25EE0DC5062C}" type="presParOf" srcId="{35FB9CB7-984B-462A-AD5B-64A7BBF6AAE8}" destId="{1FBD09E6-A60D-4BF6-B621-F7024EC0D419}" srcOrd="0" destOrd="0" presId="urn:microsoft.com/office/officeart/2005/8/layout/hierarchy2"/>
    <dgm:cxn modelId="{067AEFD9-697D-47AE-8C69-58F54C99B697}" type="presParOf" srcId="{35FB9CB7-984B-462A-AD5B-64A7BBF6AAE8}" destId="{4BB74DA0-76C3-4985-AAB8-899D72ACC29A}" srcOrd="1" destOrd="0" presId="urn:microsoft.com/office/officeart/2005/8/layout/hierarchy2"/>
    <dgm:cxn modelId="{7C3C9740-D974-4885-A749-552582E53EB0}" type="presParOf" srcId="{235BE619-09C2-4C09-8A7F-3B70177715EB}" destId="{0CC7A89F-4BE1-4513-BB4D-9F22EE4CAB24}" srcOrd="2" destOrd="0" presId="urn:microsoft.com/office/officeart/2005/8/layout/hierarchy2"/>
    <dgm:cxn modelId="{38DA5FD2-920B-41A6-A4B1-4631C37BE740}" type="presParOf" srcId="{0CC7A89F-4BE1-4513-BB4D-9F22EE4CAB24}" destId="{5CDCAA13-DF7D-4BC5-A6E1-C9718229CDC6}" srcOrd="0" destOrd="0" presId="urn:microsoft.com/office/officeart/2005/8/layout/hierarchy2"/>
    <dgm:cxn modelId="{4BAE52AE-32E5-4976-8651-35AB67B70059}" type="presParOf" srcId="{235BE619-09C2-4C09-8A7F-3B70177715EB}" destId="{24673E29-C9EC-4E43-80E2-135FC546D341}" srcOrd="3" destOrd="0" presId="urn:microsoft.com/office/officeart/2005/8/layout/hierarchy2"/>
    <dgm:cxn modelId="{9E20B6DA-3376-4554-BFDC-C8517D1E9E2E}" type="presParOf" srcId="{24673E29-C9EC-4E43-80E2-135FC546D341}" destId="{35CAFF39-7149-4417-8A23-022A48960BB0}" srcOrd="0" destOrd="0" presId="urn:microsoft.com/office/officeart/2005/8/layout/hierarchy2"/>
    <dgm:cxn modelId="{63B24E9E-5266-4373-9DB2-F5C0CA0B272B}" type="presParOf" srcId="{24673E29-C9EC-4E43-80E2-135FC546D341}" destId="{80180B45-A678-4C35-B891-176004493B58}" srcOrd="1" destOrd="0" presId="urn:microsoft.com/office/officeart/2005/8/layout/hierarchy2"/>
    <dgm:cxn modelId="{760E921E-800C-48BD-8AC0-0D569CD2CE74}" type="presParOf" srcId="{80180B45-A678-4C35-B891-176004493B58}" destId="{FE8C056E-1DB9-4B39-AC76-81AA076E39A6}" srcOrd="0" destOrd="0" presId="urn:microsoft.com/office/officeart/2005/8/layout/hierarchy2"/>
    <dgm:cxn modelId="{23D8CC12-3F71-4BB2-B2EE-A9CA8C6B0BC7}" type="presParOf" srcId="{FE8C056E-1DB9-4B39-AC76-81AA076E39A6}" destId="{AD371612-C406-4E91-841F-F1999AC5EE33}" srcOrd="0" destOrd="0" presId="urn:microsoft.com/office/officeart/2005/8/layout/hierarchy2"/>
    <dgm:cxn modelId="{5339A7B8-FE3D-441B-B984-AB9BC7ACD6A8}" type="presParOf" srcId="{80180B45-A678-4C35-B891-176004493B58}" destId="{F724BFC8-B7AA-4E8A-A2E8-57CD0A160D66}" srcOrd="1" destOrd="0" presId="urn:microsoft.com/office/officeart/2005/8/layout/hierarchy2"/>
    <dgm:cxn modelId="{166ECC5E-39A6-4FF6-8734-75B3171E4BD8}" type="presParOf" srcId="{F724BFC8-B7AA-4E8A-A2E8-57CD0A160D66}" destId="{6BA6FE1B-D354-4DB7-B9A2-013A32D2CCAF}" srcOrd="0" destOrd="0" presId="urn:microsoft.com/office/officeart/2005/8/layout/hierarchy2"/>
    <dgm:cxn modelId="{F2A18200-7DD2-447A-BE78-9252EFC60496}" type="presParOf" srcId="{F724BFC8-B7AA-4E8A-A2E8-57CD0A160D66}" destId="{C7A92933-7C98-478D-AF5E-A6263F53C33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F16CE-E906-4EF1-94B2-241A419B084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BEA62-93AF-4120-8BA1-0C632FD563E7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/>
            <a:t>HPVtest</a:t>
          </a:r>
          <a:endParaRPr lang="en-US" dirty="0"/>
        </a:p>
      </dgm:t>
    </dgm:pt>
    <dgm:pt modelId="{AF1E20CB-98BD-47F2-A68D-4508838EAE0E}" type="parTrans" cxnId="{8A7C586C-C9AE-450C-A15E-D9688066923B}">
      <dgm:prSet/>
      <dgm:spPr/>
      <dgm:t>
        <a:bodyPr/>
        <a:lstStyle/>
        <a:p>
          <a:endParaRPr lang="en-US"/>
        </a:p>
      </dgm:t>
    </dgm:pt>
    <dgm:pt modelId="{A550C01E-E632-48B4-AEA8-954BF81D1916}" type="sibTrans" cxnId="{8A7C586C-C9AE-450C-A15E-D9688066923B}">
      <dgm:prSet/>
      <dgm:spPr/>
      <dgm:t>
        <a:bodyPr/>
        <a:lstStyle/>
        <a:p>
          <a:endParaRPr lang="en-US"/>
        </a:p>
      </dgm:t>
    </dgm:pt>
    <dgm:pt modelId="{D5E2F2A7-E605-4CFE-AE2C-6BE83EF1BD66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HPV+</a:t>
          </a:r>
          <a:endParaRPr lang="en-US" dirty="0"/>
        </a:p>
      </dgm:t>
    </dgm:pt>
    <dgm:pt modelId="{CA9B5D04-1600-4D06-B356-76ED775C598A}" type="parTrans" cxnId="{EAAE9D0F-A1BD-472E-B895-6B198B42D649}">
      <dgm:prSet/>
      <dgm:spPr/>
      <dgm:t>
        <a:bodyPr/>
        <a:lstStyle/>
        <a:p>
          <a:endParaRPr lang="en-US"/>
        </a:p>
      </dgm:t>
    </dgm:pt>
    <dgm:pt modelId="{35296D70-3AE7-4556-8B3C-CC9DB2AD67F7}" type="sibTrans" cxnId="{EAAE9D0F-A1BD-472E-B895-6B198B42D649}">
      <dgm:prSet/>
      <dgm:spPr/>
      <dgm:t>
        <a:bodyPr/>
        <a:lstStyle/>
        <a:p>
          <a:endParaRPr lang="en-US"/>
        </a:p>
      </dgm:t>
    </dgm:pt>
    <dgm:pt modelId="{F26AB4E5-37A2-4111-B4FD-08F06EBE4C6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colposcopy</a:t>
          </a:r>
          <a:endParaRPr lang="en-US" dirty="0"/>
        </a:p>
      </dgm:t>
    </dgm:pt>
    <dgm:pt modelId="{BA09ABF8-8A81-4EAE-A05C-44D4560E4CDA}" type="parTrans" cxnId="{7BCD92DE-542B-458C-B7AE-C4D59E3C3D3A}">
      <dgm:prSet/>
      <dgm:spPr/>
      <dgm:t>
        <a:bodyPr/>
        <a:lstStyle/>
        <a:p>
          <a:endParaRPr lang="en-US"/>
        </a:p>
      </dgm:t>
    </dgm:pt>
    <dgm:pt modelId="{2B3623C3-2B5B-47F7-9EC7-EEF9FDA371C7}" type="sibTrans" cxnId="{7BCD92DE-542B-458C-B7AE-C4D59E3C3D3A}">
      <dgm:prSet/>
      <dgm:spPr/>
      <dgm:t>
        <a:bodyPr/>
        <a:lstStyle/>
        <a:p>
          <a:endParaRPr lang="en-US"/>
        </a:p>
      </dgm:t>
    </dgm:pt>
    <dgm:pt modelId="{B98E084C-EFE6-4E0C-8103-6387722A94D3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1-y Follow-up</a:t>
          </a:r>
          <a:endParaRPr lang="en-US" dirty="0"/>
        </a:p>
      </dgm:t>
    </dgm:pt>
    <dgm:pt modelId="{66A13D8F-8FF4-4CEF-ADC3-55B9E4EB540F}" type="parTrans" cxnId="{7CDBC26B-1A56-474E-A10A-D9271DCB07DF}">
      <dgm:prSet/>
      <dgm:spPr/>
      <dgm:t>
        <a:bodyPr/>
        <a:lstStyle/>
        <a:p>
          <a:endParaRPr lang="en-US"/>
        </a:p>
      </dgm:t>
    </dgm:pt>
    <dgm:pt modelId="{6B93BB0E-D19F-49D9-92E2-8E2A4E5FEECB}" type="sibTrans" cxnId="{7CDBC26B-1A56-474E-A10A-D9271DCB07DF}">
      <dgm:prSet/>
      <dgm:spPr/>
      <dgm:t>
        <a:bodyPr/>
        <a:lstStyle/>
        <a:p>
          <a:endParaRPr lang="en-US"/>
        </a:p>
      </dgm:t>
    </dgm:pt>
    <dgm:pt modelId="{F741E6DB-AF23-4492-88C2-F8A456E1720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HPV-</a:t>
          </a:r>
          <a:endParaRPr lang="en-US" dirty="0"/>
        </a:p>
      </dgm:t>
    </dgm:pt>
    <dgm:pt modelId="{A5ECD1F8-7074-46DF-943C-E1ACB0C97D23}" type="parTrans" cxnId="{C1163019-52AD-428D-8EEF-04B58AE21100}">
      <dgm:prSet/>
      <dgm:spPr/>
      <dgm:t>
        <a:bodyPr/>
        <a:lstStyle/>
        <a:p>
          <a:endParaRPr lang="en-US"/>
        </a:p>
      </dgm:t>
    </dgm:pt>
    <dgm:pt modelId="{7C9F0E65-4699-4AEA-A695-EF30BB8FB0F6}" type="sibTrans" cxnId="{C1163019-52AD-428D-8EEF-04B58AE21100}">
      <dgm:prSet/>
      <dgm:spPr/>
      <dgm:t>
        <a:bodyPr/>
        <a:lstStyle/>
        <a:p>
          <a:endParaRPr lang="en-US"/>
        </a:p>
      </dgm:t>
    </dgm:pt>
    <dgm:pt modelId="{4192EE9C-6F08-46D8-9A46-FDFC18F659F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1-y Follow-up</a:t>
          </a:r>
          <a:endParaRPr lang="en-US" dirty="0"/>
        </a:p>
      </dgm:t>
    </dgm:pt>
    <dgm:pt modelId="{950A2F79-6F44-44B6-AFFF-0D58345B1431}" type="parTrans" cxnId="{2F7B94A1-16D9-494E-B55C-60B8ACD2859C}">
      <dgm:prSet/>
      <dgm:spPr/>
      <dgm:t>
        <a:bodyPr/>
        <a:lstStyle/>
        <a:p>
          <a:endParaRPr lang="en-US"/>
        </a:p>
      </dgm:t>
    </dgm:pt>
    <dgm:pt modelId="{1F1C1AAE-7905-40AF-9437-E41065DEE1C9}" type="sibTrans" cxnId="{2F7B94A1-16D9-494E-B55C-60B8ACD2859C}">
      <dgm:prSet/>
      <dgm:spPr/>
      <dgm:t>
        <a:bodyPr/>
        <a:lstStyle/>
        <a:p>
          <a:endParaRPr lang="en-US"/>
        </a:p>
      </dgm:t>
    </dgm:pt>
    <dgm:pt modelId="{5F2CBAB5-80D7-4214-92A2-11EEBC0C9CEC}" type="pres">
      <dgm:prSet presAssocID="{4E2F16CE-E906-4EF1-94B2-241A419B08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386C9-C588-4343-9A90-9C896544928C}" type="pres">
      <dgm:prSet presAssocID="{734BEA62-93AF-4120-8BA1-0C632FD563E7}" presName="root1" presStyleCnt="0"/>
      <dgm:spPr/>
    </dgm:pt>
    <dgm:pt modelId="{3B74F881-8DD7-4F33-9EE4-1A0DDE1C0998}" type="pres">
      <dgm:prSet presAssocID="{734BEA62-93AF-4120-8BA1-0C632FD563E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BF75A8-E037-43BD-8E08-69630B54AAE3}" type="pres">
      <dgm:prSet presAssocID="{734BEA62-93AF-4120-8BA1-0C632FD563E7}" presName="level2hierChild" presStyleCnt="0"/>
      <dgm:spPr/>
    </dgm:pt>
    <dgm:pt modelId="{A0238CC7-DAD6-4517-9B85-4BEF669E3C92}" type="pres">
      <dgm:prSet presAssocID="{CA9B5D04-1600-4D06-B356-76ED775C598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74A930C-BA52-4339-BD15-892A7CB31FA2}" type="pres">
      <dgm:prSet presAssocID="{CA9B5D04-1600-4D06-B356-76ED775C598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A18E961-1031-4A95-8869-0DB0DE572715}" type="pres">
      <dgm:prSet presAssocID="{D5E2F2A7-E605-4CFE-AE2C-6BE83EF1BD66}" presName="root2" presStyleCnt="0"/>
      <dgm:spPr/>
    </dgm:pt>
    <dgm:pt modelId="{2F4200D8-5F55-487A-A18F-329E796A7210}" type="pres">
      <dgm:prSet presAssocID="{D5E2F2A7-E605-4CFE-AE2C-6BE83EF1BD66}" presName="LevelTwoTextNode" presStyleLbl="node2" presStyleIdx="0" presStyleCnt="2" custLinFactNeighborX="-1908" custLinFactNeighborY="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1CD62-8586-4D9E-AC3B-AE2452D102E3}" type="pres">
      <dgm:prSet presAssocID="{D5E2F2A7-E605-4CFE-AE2C-6BE83EF1BD66}" presName="level3hierChild" presStyleCnt="0"/>
      <dgm:spPr/>
    </dgm:pt>
    <dgm:pt modelId="{CB522627-507C-4002-AD05-341C6F88573B}" type="pres">
      <dgm:prSet presAssocID="{BA09ABF8-8A81-4EAE-A05C-44D4560E4CD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550DB09C-1D7D-44B0-8035-0DD230390CE0}" type="pres">
      <dgm:prSet presAssocID="{BA09ABF8-8A81-4EAE-A05C-44D4560E4CD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14C8CE7-F6A1-4EEA-906D-E969E47C0F64}" type="pres">
      <dgm:prSet presAssocID="{F26AB4E5-37A2-4111-B4FD-08F06EBE4C67}" presName="root2" presStyleCnt="0"/>
      <dgm:spPr/>
    </dgm:pt>
    <dgm:pt modelId="{9DDBC98C-1ADB-4FAD-856B-5EC97AD1AC6E}" type="pres">
      <dgm:prSet presAssocID="{F26AB4E5-37A2-4111-B4FD-08F06EBE4C67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C4ACCA-8434-4C1B-8DB1-9126C8936E58}" type="pres">
      <dgm:prSet presAssocID="{F26AB4E5-37A2-4111-B4FD-08F06EBE4C67}" presName="level3hierChild" presStyleCnt="0"/>
      <dgm:spPr/>
    </dgm:pt>
    <dgm:pt modelId="{0DD5EBE3-819C-442C-A405-B047DB8C0A04}" type="pres">
      <dgm:prSet presAssocID="{66A13D8F-8FF4-4CEF-ADC3-55B9E4EB540F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19E72EC4-73AF-4BC4-B9A0-4572CB7FCAD0}" type="pres">
      <dgm:prSet presAssocID="{66A13D8F-8FF4-4CEF-ADC3-55B9E4EB540F}" presName="connTx" presStyleLbl="parChTrans1D3" presStyleIdx="1" presStyleCnt="3"/>
      <dgm:spPr/>
      <dgm:t>
        <a:bodyPr/>
        <a:lstStyle/>
        <a:p>
          <a:endParaRPr lang="en-US"/>
        </a:p>
      </dgm:t>
    </dgm:pt>
    <dgm:pt modelId="{C6DEBBEE-1ED6-4BFD-A3F1-5A5A39610EAB}" type="pres">
      <dgm:prSet presAssocID="{B98E084C-EFE6-4E0C-8103-6387722A94D3}" presName="root2" presStyleCnt="0"/>
      <dgm:spPr/>
    </dgm:pt>
    <dgm:pt modelId="{2FD00DFC-6E90-4B7E-9144-4E3A9B70AD70}" type="pres">
      <dgm:prSet presAssocID="{B98E084C-EFE6-4E0C-8103-6387722A94D3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E59C88-C885-4830-B723-859FB33CD22D}" type="pres">
      <dgm:prSet presAssocID="{B98E084C-EFE6-4E0C-8103-6387722A94D3}" presName="level3hierChild" presStyleCnt="0"/>
      <dgm:spPr/>
    </dgm:pt>
    <dgm:pt modelId="{AA8DEDDF-EC21-414E-8311-4589D3B562C3}" type="pres">
      <dgm:prSet presAssocID="{A5ECD1F8-7074-46DF-943C-E1ACB0C97D2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03D8AFF-1B47-4FF6-B4FA-BB00E34569B8}" type="pres">
      <dgm:prSet presAssocID="{A5ECD1F8-7074-46DF-943C-E1ACB0C97D2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AD276C7-5CF2-497B-B367-119084CEFBE7}" type="pres">
      <dgm:prSet presAssocID="{F741E6DB-AF23-4492-88C2-F8A456E17208}" presName="root2" presStyleCnt="0"/>
      <dgm:spPr/>
    </dgm:pt>
    <dgm:pt modelId="{0D6569DC-CCC4-4001-B08B-0B58A1A5D809}" type="pres">
      <dgm:prSet presAssocID="{F741E6DB-AF23-4492-88C2-F8A456E1720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8A556-94D5-44C4-936C-4ED0911FDB26}" type="pres">
      <dgm:prSet presAssocID="{F741E6DB-AF23-4492-88C2-F8A456E17208}" presName="level3hierChild" presStyleCnt="0"/>
      <dgm:spPr/>
    </dgm:pt>
    <dgm:pt modelId="{F2C53560-B2A2-46D1-A411-E65F913D2580}" type="pres">
      <dgm:prSet presAssocID="{950A2F79-6F44-44B6-AFFF-0D58345B1431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41425A2E-BB01-4ED9-ABDC-B575133C973A}" type="pres">
      <dgm:prSet presAssocID="{950A2F79-6F44-44B6-AFFF-0D58345B1431}" presName="connTx" presStyleLbl="parChTrans1D3" presStyleIdx="2" presStyleCnt="3"/>
      <dgm:spPr/>
      <dgm:t>
        <a:bodyPr/>
        <a:lstStyle/>
        <a:p>
          <a:endParaRPr lang="en-US"/>
        </a:p>
      </dgm:t>
    </dgm:pt>
    <dgm:pt modelId="{A8FC6940-5239-4CA1-96D7-25B157558F3D}" type="pres">
      <dgm:prSet presAssocID="{4192EE9C-6F08-46D8-9A46-FDFC18F659FE}" presName="root2" presStyleCnt="0"/>
      <dgm:spPr/>
    </dgm:pt>
    <dgm:pt modelId="{F9CDCF90-D494-4A8A-ADC4-0B862A8ACCAE}" type="pres">
      <dgm:prSet presAssocID="{4192EE9C-6F08-46D8-9A46-FDFC18F659F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24E086-9AA2-4F1D-AC13-763D9316289C}" type="pres">
      <dgm:prSet presAssocID="{4192EE9C-6F08-46D8-9A46-FDFC18F659FE}" presName="level3hierChild" presStyleCnt="0"/>
      <dgm:spPr/>
    </dgm:pt>
  </dgm:ptLst>
  <dgm:cxnLst>
    <dgm:cxn modelId="{C1163019-52AD-428D-8EEF-04B58AE21100}" srcId="{734BEA62-93AF-4120-8BA1-0C632FD563E7}" destId="{F741E6DB-AF23-4492-88C2-F8A456E17208}" srcOrd="1" destOrd="0" parTransId="{A5ECD1F8-7074-46DF-943C-E1ACB0C97D23}" sibTransId="{7C9F0E65-4699-4AEA-A695-EF30BB8FB0F6}"/>
    <dgm:cxn modelId="{C05ADFA6-C8D6-43DA-A355-E98E04914846}" type="presOf" srcId="{BA09ABF8-8A81-4EAE-A05C-44D4560E4CDA}" destId="{550DB09C-1D7D-44B0-8035-0DD230390CE0}" srcOrd="1" destOrd="0" presId="urn:microsoft.com/office/officeart/2005/8/layout/hierarchy2"/>
    <dgm:cxn modelId="{3D5BE959-7EF1-4FDB-8596-954A75BDE595}" type="presOf" srcId="{CA9B5D04-1600-4D06-B356-76ED775C598A}" destId="{574A930C-BA52-4339-BD15-892A7CB31FA2}" srcOrd="1" destOrd="0" presId="urn:microsoft.com/office/officeart/2005/8/layout/hierarchy2"/>
    <dgm:cxn modelId="{25078F48-34B3-4285-841F-13AC50C6A7F1}" type="presOf" srcId="{B98E084C-EFE6-4E0C-8103-6387722A94D3}" destId="{2FD00DFC-6E90-4B7E-9144-4E3A9B70AD70}" srcOrd="0" destOrd="0" presId="urn:microsoft.com/office/officeart/2005/8/layout/hierarchy2"/>
    <dgm:cxn modelId="{D213D086-49A6-4F3A-9D51-F48592AA19FA}" type="presOf" srcId="{734BEA62-93AF-4120-8BA1-0C632FD563E7}" destId="{3B74F881-8DD7-4F33-9EE4-1A0DDE1C0998}" srcOrd="0" destOrd="0" presId="urn:microsoft.com/office/officeart/2005/8/layout/hierarchy2"/>
    <dgm:cxn modelId="{04640109-7975-4BB2-A660-CCC4F78655D8}" type="presOf" srcId="{950A2F79-6F44-44B6-AFFF-0D58345B1431}" destId="{41425A2E-BB01-4ED9-ABDC-B575133C973A}" srcOrd="1" destOrd="0" presId="urn:microsoft.com/office/officeart/2005/8/layout/hierarchy2"/>
    <dgm:cxn modelId="{5C34FC16-F868-4256-955C-8E18F4CECE84}" type="presOf" srcId="{BA09ABF8-8A81-4EAE-A05C-44D4560E4CDA}" destId="{CB522627-507C-4002-AD05-341C6F88573B}" srcOrd="0" destOrd="0" presId="urn:microsoft.com/office/officeart/2005/8/layout/hierarchy2"/>
    <dgm:cxn modelId="{0F54CC8C-C98F-4E20-AB25-0B546E82FFD2}" type="presOf" srcId="{A5ECD1F8-7074-46DF-943C-E1ACB0C97D23}" destId="{403D8AFF-1B47-4FF6-B4FA-BB00E34569B8}" srcOrd="1" destOrd="0" presId="urn:microsoft.com/office/officeart/2005/8/layout/hierarchy2"/>
    <dgm:cxn modelId="{935D0822-DAF2-46AF-94F7-924C76B068CA}" type="presOf" srcId="{F741E6DB-AF23-4492-88C2-F8A456E17208}" destId="{0D6569DC-CCC4-4001-B08B-0B58A1A5D809}" srcOrd="0" destOrd="0" presId="urn:microsoft.com/office/officeart/2005/8/layout/hierarchy2"/>
    <dgm:cxn modelId="{619303DD-87DD-4D88-9084-FC3B424BDBCE}" type="presOf" srcId="{CA9B5D04-1600-4D06-B356-76ED775C598A}" destId="{A0238CC7-DAD6-4517-9B85-4BEF669E3C92}" srcOrd="0" destOrd="0" presId="urn:microsoft.com/office/officeart/2005/8/layout/hierarchy2"/>
    <dgm:cxn modelId="{B01D6AEA-EAFE-417E-AF40-BA256210EF42}" type="presOf" srcId="{66A13D8F-8FF4-4CEF-ADC3-55B9E4EB540F}" destId="{0DD5EBE3-819C-442C-A405-B047DB8C0A04}" srcOrd="0" destOrd="0" presId="urn:microsoft.com/office/officeart/2005/8/layout/hierarchy2"/>
    <dgm:cxn modelId="{2F7B94A1-16D9-494E-B55C-60B8ACD2859C}" srcId="{F741E6DB-AF23-4492-88C2-F8A456E17208}" destId="{4192EE9C-6F08-46D8-9A46-FDFC18F659FE}" srcOrd="0" destOrd="0" parTransId="{950A2F79-6F44-44B6-AFFF-0D58345B1431}" sibTransId="{1F1C1AAE-7905-40AF-9437-E41065DEE1C9}"/>
    <dgm:cxn modelId="{1BFFDFBA-4395-4511-8104-777D35A5A412}" type="presOf" srcId="{950A2F79-6F44-44B6-AFFF-0D58345B1431}" destId="{F2C53560-B2A2-46D1-A411-E65F913D2580}" srcOrd="0" destOrd="0" presId="urn:microsoft.com/office/officeart/2005/8/layout/hierarchy2"/>
    <dgm:cxn modelId="{7F7EA452-58ED-4151-8BAA-539F3F44BC3C}" type="presOf" srcId="{F26AB4E5-37A2-4111-B4FD-08F06EBE4C67}" destId="{9DDBC98C-1ADB-4FAD-856B-5EC97AD1AC6E}" srcOrd="0" destOrd="0" presId="urn:microsoft.com/office/officeart/2005/8/layout/hierarchy2"/>
    <dgm:cxn modelId="{7CDBC26B-1A56-474E-A10A-D9271DCB07DF}" srcId="{D5E2F2A7-E605-4CFE-AE2C-6BE83EF1BD66}" destId="{B98E084C-EFE6-4E0C-8103-6387722A94D3}" srcOrd="1" destOrd="0" parTransId="{66A13D8F-8FF4-4CEF-ADC3-55B9E4EB540F}" sibTransId="{6B93BB0E-D19F-49D9-92E2-8E2A4E5FEECB}"/>
    <dgm:cxn modelId="{3E2C92BC-7DA7-492C-B73D-AC87CE69B8DD}" type="presOf" srcId="{A5ECD1F8-7074-46DF-943C-E1ACB0C97D23}" destId="{AA8DEDDF-EC21-414E-8311-4589D3B562C3}" srcOrd="0" destOrd="0" presId="urn:microsoft.com/office/officeart/2005/8/layout/hierarchy2"/>
    <dgm:cxn modelId="{37332E7B-DE2A-47C0-B55C-5B32E65A55DC}" type="presOf" srcId="{4E2F16CE-E906-4EF1-94B2-241A419B0841}" destId="{5F2CBAB5-80D7-4214-92A2-11EEBC0C9CEC}" srcOrd="0" destOrd="0" presId="urn:microsoft.com/office/officeart/2005/8/layout/hierarchy2"/>
    <dgm:cxn modelId="{7BCD92DE-542B-458C-B7AE-C4D59E3C3D3A}" srcId="{D5E2F2A7-E605-4CFE-AE2C-6BE83EF1BD66}" destId="{F26AB4E5-37A2-4111-B4FD-08F06EBE4C67}" srcOrd="0" destOrd="0" parTransId="{BA09ABF8-8A81-4EAE-A05C-44D4560E4CDA}" sibTransId="{2B3623C3-2B5B-47F7-9EC7-EEF9FDA371C7}"/>
    <dgm:cxn modelId="{8A7C586C-C9AE-450C-A15E-D9688066923B}" srcId="{4E2F16CE-E906-4EF1-94B2-241A419B0841}" destId="{734BEA62-93AF-4120-8BA1-0C632FD563E7}" srcOrd="0" destOrd="0" parTransId="{AF1E20CB-98BD-47F2-A68D-4508838EAE0E}" sibTransId="{A550C01E-E632-48B4-AEA8-954BF81D1916}"/>
    <dgm:cxn modelId="{5CD8CF52-C7F2-4368-A617-0FC1B968E89F}" type="presOf" srcId="{D5E2F2A7-E605-4CFE-AE2C-6BE83EF1BD66}" destId="{2F4200D8-5F55-487A-A18F-329E796A7210}" srcOrd="0" destOrd="0" presId="urn:microsoft.com/office/officeart/2005/8/layout/hierarchy2"/>
    <dgm:cxn modelId="{EAAE9D0F-A1BD-472E-B895-6B198B42D649}" srcId="{734BEA62-93AF-4120-8BA1-0C632FD563E7}" destId="{D5E2F2A7-E605-4CFE-AE2C-6BE83EF1BD66}" srcOrd="0" destOrd="0" parTransId="{CA9B5D04-1600-4D06-B356-76ED775C598A}" sibTransId="{35296D70-3AE7-4556-8B3C-CC9DB2AD67F7}"/>
    <dgm:cxn modelId="{91FF7151-F30F-42A3-8CA0-AC11B808D57B}" type="presOf" srcId="{66A13D8F-8FF4-4CEF-ADC3-55B9E4EB540F}" destId="{19E72EC4-73AF-4BC4-B9A0-4572CB7FCAD0}" srcOrd="1" destOrd="0" presId="urn:microsoft.com/office/officeart/2005/8/layout/hierarchy2"/>
    <dgm:cxn modelId="{649A25A0-781B-4CEF-8DCA-95B32592DBA8}" type="presOf" srcId="{4192EE9C-6F08-46D8-9A46-FDFC18F659FE}" destId="{F9CDCF90-D494-4A8A-ADC4-0B862A8ACCAE}" srcOrd="0" destOrd="0" presId="urn:microsoft.com/office/officeart/2005/8/layout/hierarchy2"/>
    <dgm:cxn modelId="{BFC0B587-B3D2-41CD-9E1C-EFA65622B296}" type="presParOf" srcId="{5F2CBAB5-80D7-4214-92A2-11EEBC0C9CEC}" destId="{688386C9-C588-4343-9A90-9C896544928C}" srcOrd="0" destOrd="0" presId="urn:microsoft.com/office/officeart/2005/8/layout/hierarchy2"/>
    <dgm:cxn modelId="{DE9B2D12-4DA8-4132-8F32-AFCA60473675}" type="presParOf" srcId="{688386C9-C588-4343-9A90-9C896544928C}" destId="{3B74F881-8DD7-4F33-9EE4-1A0DDE1C0998}" srcOrd="0" destOrd="0" presId="urn:microsoft.com/office/officeart/2005/8/layout/hierarchy2"/>
    <dgm:cxn modelId="{C6AD3A05-C317-4CAB-8777-18E97F3C8325}" type="presParOf" srcId="{688386C9-C588-4343-9A90-9C896544928C}" destId="{C0BF75A8-E037-43BD-8E08-69630B54AAE3}" srcOrd="1" destOrd="0" presId="urn:microsoft.com/office/officeart/2005/8/layout/hierarchy2"/>
    <dgm:cxn modelId="{B89D1D28-FC15-4CC0-8FA5-3BBFE61F65D5}" type="presParOf" srcId="{C0BF75A8-E037-43BD-8E08-69630B54AAE3}" destId="{A0238CC7-DAD6-4517-9B85-4BEF669E3C92}" srcOrd="0" destOrd="0" presId="urn:microsoft.com/office/officeart/2005/8/layout/hierarchy2"/>
    <dgm:cxn modelId="{D37D92D5-94D3-40A1-B38A-31A4D01E94CD}" type="presParOf" srcId="{A0238CC7-DAD6-4517-9B85-4BEF669E3C92}" destId="{574A930C-BA52-4339-BD15-892A7CB31FA2}" srcOrd="0" destOrd="0" presId="urn:microsoft.com/office/officeart/2005/8/layout/hierarchy2"/>
    <dgm:cxn modelId="{51E49905-99D5-47BD-90DA-694FD1FE3FE6}" type="presParOf" srcId="{C0BF75A8-E037-43BD-8E08-69630B54AAE3}" destId="{FA18E961-1031-4A95-8869-0DB0DE572715}" srcOrd="1" destOrd="0" presId="urn:microsoft.com/office/officeart/2005/8/layout/hierarchy2"/>
    <dgm:cxn modelId="{551FEE80-412A-49D4-8E95-41A26ED44087}" type="presParOf" srcId="{FA18E961-1031-4A95-8869-0DB0DE572715}" destId="{2F4200D8-5F55-487A-A18F-329E796A7210}" srcOrd="0" destOrd="0" presId="urn:microsoft.com/office/officeart/2005/8/layout/hierarchy2"/>
    <dgm:cxn modelId="{48977B6D-4557-4F86-B4CC-34E1372081E3}" type="presParOf" srcId="{FA18E961-1031-4A95-8869-0DB0DE572715}" destId="{CBC1CD62-8586-4D9E-AC3B-AE2452D102E3}" srcOrd="1" destOrd="0" presId="urn:microsoft.com/office/officeart/2005/8/layout/hierarchy2"/>
    <dgm:cxn modelId="{4CCF7918-3B27-461C-900B-DCB2B0E07301}" type="presParOf" srcId="{CBC1CD62-8586-4D9E-AC3B-AE2452D102E3}" destId="{CB522627-507C-4002-AD05-341C6F88573B}" srcOrd="0" destOrd="0" presId="urn:microsoft.com/office/officeart/2005/8/layout/hierarchy2"/>
    <dgm:cxn modelId="{A495AEED-167E-4677-BD8F-8F2D92B7DDBB}" type="presParOf" srcId="{CB522627-507C-4002-AD05-341C6F88573B}" destId="{550DB09C-1D7D-44B0-8035-0DD230390CE0}" srcOrd="0" destOrd="0" presId="urn:microsoft.com/office/officeart/2005/8/layout/hierarchy2"/>
    <dgm:cxn modelId="{53D7BCCB-8FB8-4308-989D-B8644B868609}" type="presParOf" srcId="{CBC1CD62-8586-4D9E-AC3B-AE2452D102E3}" destId="{C14C8CE7-F6A1-4EEA-906D-E969E47C0F64}" srcOrd="1" destOrd="0" presId="urn:microsoft.com/office/officeart/2005/8/layout/hierarchy2"/>
    <dgm:cxn modelId="{35ECCB54-CA62-4B39-A298-7B604B97F6EA}" type="presParOf" srcId="{C14C8CE7-F6A1-4EEA-906D-E969E47C0F64}" destId="{9DDBC98C-1ADB-4FAD-856B-5EC97AD1AC6E}" srcOrd="0" destOrd="0" presId="urn:microsoft.com/office/officeart/2005/8/layout/hierarchy2"/>
    <dgm:cxn modelId="{D5E86274-5BF3-4B28-8EE8-6933A8829D7F}" type="presParOf" srcId="{C14C8CE7-F6A1-4EEA-906D-E969E47C0F64}" destId="{17C4ACCA-8434-4C1B-8DB1-9126C8936E58}" srcOrd="1" destOrd="0" presId="urn:microsoft.com/office/officeart/2005/8/layout/hierarchy2"/>
    <dgm:cxn modelId="{4D5A208F-60ED-444E-8B4F-B279F63F849D}" type="presParOf" srcId="{CBC1CD62-8586-4D9E-AC3B-AE2452D102E3}" destId="{0DD5EBE3-819C-442C-A405-B047DB8C0A04}" srcOrd="2" destOrd="0" presId="urn:microsoft.com/office/officeart/2005/8/layout/hierarchy2"/>
    <dgm:cxn modelId="{DBD7CD9A-D5A3-4507-A7DB-B6B9B4F7F053}" type="presParOf" srcId="{0DD5EBE3-819C-442C-A405-B047DB8C0A04}" destId="{19E72EC4-73AF-4BC4-B9A0-4572CB7FCAD0}" srcOrd="0" destOrd="0" presId="urn:microsoft.com/office/officeart/2005/8/layout/hierarchy2"/>
    <dgm:cxn modelId="{5942C332-43B8-4CE3-81AF-201AA5568D96}" type="presParOf" srcId="{CBC1CD62-8586-4D9E-AC3B-AE2452D102E3}" destId="{C6DEBBEE-1ED6-4BFD-A3F1-5A5A39610EAB}" srcOrd="3" destOrd="0" presId="urn:microsoft.com/office/officeart/2005/8/layout/hierarchy2"/>
    <dgm:cxn modelId="{2609C8B9-00C7-4D9C-A72E-CCB20FE71237}" type="presParOf" srcId="{C6DEBBEE-1ED6-4BFD-A3F1-5A5A39610EAB}" destId="{2FD00DFC-6E90-4B7E-9144-4E3A9B70AD70}" srcOrd="0" destOrd="0" presId="urn:microsoft.com/office/officeart/2005/8/layout/hierarchy2"/>
    <dgm:cxn modelId="{0E2A6AEF-0DA3-4EC2-99AF-D6AC781E1DB7}" type="presParOf" srcId="{C6DEBBEE-1ED6-4BFD-A3F1-5A5A39610EAB}" destId="{8AE59C88-C885-4830-B723-859FB33CD22D}" srcOrd="1" destOrd="0" presId="urn:microsoft.com/office/officeart/2005/8/layout/hierarchy2"/>
    <dgm:cxn modelId="{64506CE6-DA79-4501-B174-71808D61B23E}" type="presParOf" srcId="{C0BF75A8-E037-43BD-8E08-69630B54AAE3}" destId="{AA8DEDDF-EC21-414E-8311-4589D3B562C3}" srcOrd="2" destOrd="0" presId="urn:microsoft.com/office/officeart/2005/8/layout/hierarchy2"/>
    <dgm:cxn modelId="{90F8C09C-8998-453E-9D48-62C5D1252C55}" type="presParOf" srcId="{AA8DEDDF-EC21-414E-8311-4589D3B562C3}" destId="{403D8AFF-1B47-4FF6-B4FA-BB00E34569B8}" srcOrd="0" destOrd="0" presId="urn:microsoft.com/office/officeart/2005/8/layout/hierarchy2"/>
    <dgm:cxn modelId="{CBA1DFA5-EEB5-4CBA-B7B5-2881B13E541D}" type="presParOf" srcId="{C0BF75A8-E037-43BD-8E08-69630B54AAE3}" destId="{0AD276C7-5CF2-497B-B367-119084CEFBE7}" srcOrd="3" destOrd="0" presId="urn:microsoft.com/office/officeart/2005/8/layout/hierarchy2"/>
    <dgm:cxn modelId="{0C54DDF0-6652-4EC7-A75F-1A416C93F77D}" type="presParOf" srcId="{0AD276C7-5CF2-497B-B367-119084CEFBE7}" destId="{0D6569DC-CCC4-4001-B08B-0B58A1A5D809}" srcOrd="0" destOrd="0" presId="urn:microsoft.com/office/officeart/2005/8/layout/hierarchy2"/>
    <dgm:cxn modelId="{59F2014E-72BF-4DB7-A2F9-DD41BF87EA72}" type="presParOf" srcId="{0AD276C7-5CF2-497B-B367-119084CEFBE7}" destId="{8BB8A556-94D5-44C4-936C-4ED0911FDB26}" srcOrd="1" destOrd="0" presId="urn:microsoft.com/office/officeart/2005/8/layout/hierarchy2"/>
    <dgm:cxn modelId="{0D7616AF-CF6C-4C33-A803-0B43E9E14532}" type="presParOf" srcId="{8BB8A556-94D5-44C4-936C-4ED0911FDB26}" destId="{F2C53560-B2A2-46D1-A411-E65F913D2580}" srcOrd="0" destOrd="0" presId="urn:microsoft.com/office/officeart/2005/8/layout/hierarchy2"/>
    <dgm:cxn modelId="{F536AEE2-CF68-499D-B9C3-396A37C4D9DD}" type="presParOf" srcId="{F2C53560-B2A2-46D1-A411-E65F913D2580}" destId="{41425A2E-BB01-4ED9-ABDC-B575133C973A}" srcOrd="0" destOrd="0" presId="urn:microsoft.com/office/officeart/2005/8/layout/hierarchy2"/>
    <dgm:cxn modelId="{EDF4B14F-CC2F-4E96-A3EA-1A611B84CEB6}" type="presParOf" srcId="{8BB8A556-94D5-44C4-936C-4ED0911FDB26}" destId="{A8FC6940-5239-4CA1-96D7-25B157558F3D}" srcOrd="1" destOrd="0" presId="urn:microsoft.com/office/officeart/2005/8/layout/hierarchy2"/>
    <dgm:cxn modelId="{E253A887-9EBA-4C2B-B987-1E4B87CD2127}" type="presParOf" srcId="{A8FC6940-5239-4CA1-96D7-25B157558F3D}" destId="{F9CDCF90-D494-4A8A-ADC4-0B862A8ACCAE}" srcOrd="0" destOrd="0" presId="urn:microsoft.com/office/officeart/2005/8/layout/hierarchy2"/>
    <dgm:cxn modelId="{FE343FCE-2274-4D6D-8F59-8DFFFF1094E5}" type="presParOf" srcId="{A8FC6940-5239-4CA1-96D7-25B157558F3D}" destId="{8624E086-9AA2-4F1D-AC13-763D931628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135FDF-9C44-44B3-8199-EBB5F4F0655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18C36-7061-4DF7-9D62-1CF305DD6D9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Evaluation for hyperplasia or cancer</a:t>
          </a:r>
          <a:endParaRPr lang="en-US" dirty="0"/>
        </a:p>
      </dgm:t>
    </dgm:pt>
    <dgm:pt modelId="{174DC18E-EEA6-441E-88AA-FE4E207A27CE}" type="parTrans" cxnId="{02565AC5-1D7F-4156-AFCC-E5AEF5D3ACA1}">
      <dgm:prSet/>
      <dgm:spPr/>
      <dgm:t>
        <a:bodyPr/>
        <a:lstStyle/>
        <a:p>
          <a:endParaRPr lang="en-US"/>
        </a:p>
      </dgm:t>
    </dgm:pt>
    <dgm:pt modelId="{688FB0FF-3BC6-4946-A316-7827CABF9CD8}" type="sibTrans" cxnId="{02565AC5-1D7F-4156-AFCC-E5AEF5D3ACA1}">
      <dgm:prSet/>
      <dgm:spPr/>
      <dgm:t>
        <a:bodyPr/>
        <a:lstStyle/>
        <a:p>
          <a:endParaRPr lang="en-US"/>
        </a:p>
      </dgm:t>
    </dgm:pt>
    <dgm:pt modelId="{DC29EE4F-E65C-4CA8-9F81-5F6A37110D72}">
      <dgm:prSet phldrT="[Text]"/>
      <dgm:spPr/>
      <dgm:t>
        <a:bodyPr/>
        <a:lstStyle/>
        <a:p>
          <a:r>
            <a:rPr lang="en-US" dirty="0" err="1" smtClean="0"/>
            <a:t>menoposual</a:t>
          </a:r>
          <a:endParaRPr lang="en-US" dirty="0"/>
        </a:p>
      </dgm:t>
    </dgm:pt>
    <dgm:pt modelId="{6D9A0886-C66F-4D13-A233-A90C719244CA}" type="parTrans" cxnId="{0B2C99B3-79C2-45F2-A6AE-2FC4711BD01C}">
      <dgm:prSet/>
      <dgm:spPr/>
      <dgm:t>
        <a:bodyPr/>
        <a:lstStyle/>
        <a:p>
          <a:endParaRPr lang="en-US"/>
        </a:p>
      </dgm:t>
    </dgm:pt>
    <dgm:pt modelId="{2B69B566-3A51-402D-8FB1-996D7E4FF178}" type="sibTrans" cxnId="{0B2C99B3-79C2-45F2-A6AE-2FC4711BD01C}">
      <dgm:prSet/>
      <dgm:spPr/>
      <dgm:t>
        <a:bodyPr/>
        <a:lstStyle/>
        <a:p>
          <a:endParaRPr lang="en-US"/>
        </a:p>
      </dgm:t>
    </dgm:pt>
    <dgm:pt modelId="{D4AE07D7-28BC-4318-91F0-CB4B1840D45A}">
      <dgm:prSet phldrT="[Text]"/>
      <dgm:spPr/>
      <dgm:t>
        <a:bodyPr/>
        <a:lstStyle/>
        <a:p>
          <a:r>
            <a:rPr lang="en-US" dirty="0" smtClean="0"/>
            <a:t>Abnormal Bleeding</a:t>
          </a:r>
          <a:endParaRPr lang="en-US" dirty="0"/>
        </a:p>
      </dgm:t>
    </dgm:pt>
    <dgm:pt modelId="{9693E7B8-9928-43BD-808E-0B83C4379995}" type="parTrans" cxnId="{66E59C4A-4AD7-4DE1-90EB-D20AE9413EB2}">
      <dgm:prSet/>
      <dgm:spPr/>
      <dgm:t>
        <a:bodyPr/>
        <a:lstStyle/>
        <a:p>
          <a:endParaRPr lang="en-US"/>
        </a:p>
      </dgm:t>
    </dgm:pt>
    <dgm:pt modelId="{25736659-9529-443B-8A1B-68EEEDD57FB6}" type="sibTrans" cxnId="{66E59C4A-4AD7-4DE1-90EB-D20AE9413EB2}">
      <dgm:prSet/>
      <dgm:spPr/>
      <dgm:t>
        <a:bodyPr/>
        <a:lstStyle/>
        <a:p>
          <a:endParaRPr lang="en-US"/>
        </a:p>
      </dgm:t>
    </dgm:pt>
    <dgm:pt modelId="{08076B97-2498-478B-92E4-04C91F75734F}">
      <dgm:prSet phldrT="[Text]"/>
      <dgm:spPr/>
      <dgm:t>
        <a:bodyPr/>
        <a:lstStyle/>
        <a:p>
          <a:r>
            <a:rPr lang="en-US" dirty="0" err="1" smtClean="0"/>
            <a:t>Premenoposual</a:t>
          </a:r>
          <a:r>
            <a:rPr lang="en-US" dirty="0" smtClean="0"/>
            <a:t> with risk factor</a:t>
          </a:r>
          <a:endParaRPr lang="en-US" dirty="0"/>
        </a:p>
      </dgm:t>
    </dgm:pt>
    <dgm:pt modelId="{05FE5381-F02A-4091-A840-510453CE9F85}" type="parTrans" cxnId="{44104A9E-26BE-4AD2-9416-E066292B4BA1}">
      <dgm:prSet/>
      <dgm:spPr/>
      <dgm:t>
        <a:bodyPr/>
        <a:lstStyle/>
        <a:p>
          <a:endParaRPr lang="en-US"/>
        </a:p>
      </dgm:t>
    </dgm:pt>
    <dgm:pt modelId="{02A89E40-9B64-4677-9FA5-023FEEF7CA60}" type="sibTrans" cxnId="{44104A9E-26BE-4AD2-9416-E066292B4BA1}">
      <dgm:prSet/>
      <dgm:spPr/>
      <dgm:t>
        <a:bodyPr/>
        <a:lstStyle/>
        <a:p>
          <a:endParaRPr lang="en-US"/>
        </a:p>
      </dgm:t>
    </dgm:pt>
    <dgm:pt modelId="{CCF7E23C-AC85-48A1-94A7-15D80C03B296}" type="pres">
      <dgm:prSet presAssocID="{31135FDF-9C44-44B3-8199-EBB5F4F065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A24650-B30A-4FB6-BBA2-A28B82170E8C}" type="pres">
      <dgm:prSet presAssocID="{E7F18C36-7061-4DF7-9D62-1CF305DD6D9A}" presName="root1" presStyleCnt="0"/>
      <dgm:spPr/>
    </dgm:pt>
    <dgm:pt modelId="{D2343201-0D26-4A84-BF21-1ADDABE32C85}" type="pres">
      <dgm:prSet presAssocID="{E7F18C36-7061-4DF7-9D62-1CF305DD6D9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A7A12F-0BCD-4EAF-9A7C-34B4F7DD5D16}" type="pres">
      <dgm:prSet presAssocID="{E7F18C36-7061-4DF7-9D62-1CF305DD6D9A}" presName="level2hierChild" presStyleCnt="0"/>
      <dgm:spPr/>
    </dgm:pt>
    <dgm:pt modelId="{7B486ADE-B6D7-4C82-B2A5-FE265CE913BB}" type="pres">
      <dgm:prSet presAssocID="{6D9A0886-C66F-4D13-A233-A90C719244C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F772CBE-0A93-4746-9BAF-DFB890A623A6}" type="pres">
      <dgm:prSet presAssocID="{6D9A0886-C66F-4D13-A233-A90C719244C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E2AB49A-473B-44B1-9493-AAA725193A70}" type="pres">
      <dgm:prSet presAssocID="{DC29EE4F-E65C-4CA8-9F81-5F6A37110D72}" presName="root2" presStyleCnt="0"/>
      <dgm:spPr/>
    </dgm:pt>
    <dgm:pt modelId="{F662941E-F026-4F33-84C1-905BE87CBCEA}" type="pres">
      <dgm:prSet presAssocID="{DC29EE4F-E65C-4CA8-9F81-5F6A37110D7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21CA2D-4AE8-4761-BA7D-84FC31EA1BF2}" type="pres">
      <dgm:prSet presAssocID="{DC29EE4F-E65C-4CA8-9F81-5F6A37110D72}" presName="level3hierChild" presStyleCnt="0"/>
      <dgm:spPr/>
    </dgm:pt>
    <dgm:pt modelId="{C9A88A90-5295-451F-9123-148CE9C15EA0}" type="pres">
      <dgm:prSet presAssocID="{9693E7B8-9928-43BD-808E-0B83C437999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34F2361-FE45-453A-947F-A10A4DA0E937}" type="pres">
      <dgm:prSet presAssocID="{9693E7B8-9928-43BD-808E-0B83C437999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1144A39F-8051-435A-A2BC-FF46CD7B62AA}" type="pres">
      <dgm:prSet presAssocID="{D4AE07D7-28BC-4318-91F0-CB4B1840D45A}" presName="root2" presStyleCnt="0"/>
      <dgm:spPr/>
    </dgm:pt>
    <dgm:pt modelId="{6C51553C-91DB-4198-820F-4A314F8F2F1E}" type="pres">
      <dgm:prSet presAssocID="{D4AE07D7-28BC-4318-91F0-CB4B1840D45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4DFA56-4E75-438B-9AF5-6FCC2559F542}" type="pres">
      <dgm:prSet presAssocID="{D4AE07D7-28BC-4318-91F0-CB4B1840D45A}" presName="level3hierChild" presStyleCnt="0"/>
      <dgm:spPr/>
    </dgm:pt>
    <dgm:pt modelId="{A347BD1D-BD4B-4458-8632-9BC83ACA9ED6}" type="pres">
      <dgm:prSet presAssocID="{05FE5381-F02A-4091-A840-510453CE9F8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61859D5-600D-4AD7-B4E4-00E67D294E21}" type="pres">
      <dgm:prSet presAssocID="{05FE5381-F02A-4091-A840-510453CE9F8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7460BAD-D09B-4030-8BED-4383969FFCB0}" type="pres">
      <dgm:prSet presAssocID="{08076B97-2498-478B-92E4-04C91F75734F}" presName="root2" presStyleCnt="0"/>
      <dgm:spPr/>
    </dgm:pt>
    <dgm:pt modelId="{D4BB7495-803E-4290-9458-F306B4C3B285}" type="pres">
      <dgm:prSet presAssocID="{08076B97-2498-478B-92E4-04C91F75734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43DB23-0082-42AD-B316-748DB2EAAFCB}" type="pres">
      <dgm:prSet presAssocID="{08076B97-2498-478B-92E4-04C91F75734F}" presName="level3hierChild" presStyleCnt="0"/>
      <dgm:spPr/>
    </dgm:pt>
  </dgm:ptLst>
  <dgm:cxnLst>
    <dgm:cxn modelId="{F3457036-2501-469E-90BB-1BEFEF447627}" type="presOf" srcId="{9693E7B8-9928-43BD-808E-0B83C4379995}" destId="{C9A88A90-5295-451F-9123-148CE9C15EA0}" srcOrd="0" destOrd="0" presId="urn:microsoft.com/office/officeart/2008/layout/HorizontalMultiLevelHierarchy"/>
    <dgm:cxn modelId="{66E52AAC-DE46-4F17-AC50-EC4CD97BB10E}" type="presOf" srcId="{6D9A0886-C66F-4D13-A233-A90C719244CA}" destId="{BF772CBE-0A93-4746-9BAF-DFB890A623A6}" srcOrd="1" destOrd="0" presId="urn:microsoft.com/office/officeart/2008/layout/HorizontalMultiLevelHierarchy"/>
    <dgm:cxn modelId="{20D69059-60BF-4B5E-B71A-9EB99C92369D}" type="presOf" srcId="{E7F18C36-7061-4DF7-9D62-1CF305DD6D9A}" destId="{D2343201-0D26-4A84-BF21-1ADDABE32C85}" srcOrd="0" destOrd="0" presId="urn:microsoft.com/office/officeart/2008/layout/HorizontalMultiLevelHierarchy"/>
    <dgm:cxn modelId="{7DCEFE95-8E32-4F19-90C6-9CE9D0940D12}" type="presOf" srcId="{DC29EE4F-E65C-4CA8-9F81-5F6A37110D72}" destId="{F662941E-F026-4F33-84C1-905BE87CBCEA}" srcOrd="0" destOrd="0" presId="urn:microsoft.com/office/officeart/2008/layout/HorizontalMultiLevelHierarchy"/>
    <dgm:cxn modelId="{0B2C99B3-79C2-45F2-A6AE-2FC4711BD01C}" srcId="{E7F18C36-7061-4DF7-9D62-1CF305DD6D9A}" destId="{DC29EE4F-E65C-4CA8-9F81-5F6A37110D72}" srcOrd="0" destOrd="0" parTransId="{6D9A0886-C66F-4D13-A233-A90C719244CA}" sibTransId="{2B69B566-3A51-402D-8FB1-996D7E4FF178}"/>
    <dgm:cxn modelId="{02565AC5-1D7F-4156-AFCC-E5AEF5D3ACA1}" srcId="{31135FDF-9C44-44B3-8199-EBB5F4F0655A}" destId="{E7F18C36-7061-4DF7-9D62-1CF305DD6D9A}" srcOrd="0" destOrd="0" parTransId="{174DC18E-EEA6-441E-88AA-FE4E207A27CE}" sibTransId="{688FB0FF-3BC6-4946-A316-7827CABF9CD8}"/>
    <dgm:cxn modelId="{2AA08618-75B0-4C07-AA40-391C087C3DDC}" type="presOf" srcId="{9693E7B8-9928-43BD-808E-0B83C4379995}" destId="{F34F2361-FE45-453A-947F-A10A4DA0E937}" srcOrd="1" destOrd="0" presId="urn:microsoft.com/office/officeart/2008/layout/HorizontalMultiLevelHierarchy"/>
    <dgm:cxn modelId="{44104A9E-26BE-4AD2-9416-E066292B4BA1}" srcId="{E7F18C36-7061-4DF7-9D62-1CF305DD6D9A}" destId="{08076B97-2498-478B-92E4-04C91F75734F}" srcOrd="2" destOrd="0" parTransId="{05FE5381-F02A-4091-A840-510453CE9F85}" sibTransId="{02A89E40-9B64-4677-9FA5-023FEEF7CA60}"/>
    <dgm:cxn modelId="{733EE908-91DC-4C91-9AAD-7E4182FDF410}" type="presOf" srcId="{6D9A0886-C66F-4D13-A233-A90C719244CA}" destId="{7B486ADE-B6D7-4C82-B2A5-FE265CE913BB}" srcOrd="0" destOrd="0" presId="urn:microsoft.com/office/officeart/2008/layout/HorizontalMultiLevelHierarchy"/>
    <dgm:cxn modelId="{D8C91640-CD64-4B50-8DB5-EB0ECE3694BD}" type="presOf" srcId="{08076B97-2498-478B-92E4-04C91F75734F}" destId="{D4BB7495-803E-4290-9458-F306B4C3B285}" srcOrd="0" destOrd="0" presId="urn:microsoft.com/office/officeart/2008/layout/HorizontalMultiLevelHierarchy"/>
    <dgm:cxn modelId="{A435D8A5-3434-4C9C-A3B8-C7A3E77B5809}" type="presOf" srcId="{05FE5381-F02A-4091-A840-510453CE9F85}" destId="{A347BD1D-BD4B-4458-8632-9BC83ACA9ED6}" srcOrd="0" destOrd="0" presId="urn:microsoft.com/office/officeart/2008/layout/HorizontalMultiLevelHierarchy"/>
    <dgm:cxn modelId="{D9A14D19-53EC-49BB-B3C4-39E8231F07F2}" type="presOf" srcId="{D4AE07D7-28BC-4318-91F0-CB4B1840D45A}" destId="{6C51553C-91DB-4198-820F-4A314F8F2F1E}" srcOrd="0" destOrd="0" presId="urn:microsoft.com/office/officeart/2008/layout/HorizontalMultiLevelHierarchy"/>
    <dgm:cxn modelId="{E0FA885E-25A3-4E0D-8758-A7663D4EA6B8}" type="presOf" srcId="{05FE5381-F02A-4091-A840-510453CE9F85}" destId="{561859D5-600D-4AD7-B4E4-00E67D294E21}" srcOrd="1" destOrd="0" presId="urn:microsoft.com/office/officeart/2008/layout/HorizontalMultiLevelHierarchy"/>
    <dgm:cxn modelId="{00D5DFE0-42E7-4034-9C84-67C7CFEB6D6A}" type="presOf" srcId="{31135FDF-9C44-44B3-8199-EBB5F4F0655A}" destId="{CCF7E23C-AC85-48A1-94A7-15D80C03B296}" srcOrd="0" destOrd="0" presId="urn:microsoft.com/office/officeart/2008/layout/HorizontalMultiLevelHierarchy"/>
    <dgm:cxn modelId="{66E59C4A-4AD7-4DE1-90EB-D20AE9413EB2}" srcId="{E7F18C36-7061-4DF7-9D62-1CF305DD6D9A}" destId="{D4AE07D7-28BC-4318-91F0-CB4B1840D45A}" srcOrd="1" destOrd="0" parTransId="{9693E7B8-9928-43BD-808E-0B83C4379995}" sibTransId="{25736659-9529-443B-8A1B-68EEEDD57FB6}"/>
    <dgm:cxn modelId="{C5187EA6-29FC-4036-9861-19E3B3BB0884}" type="presParOf" srcId="{CCF7E23C-AC85-48A1-94A7-15D80C03B296}" destId="{D2A24650-B30A-4FB6-BBA2-A28B82170E8C}" srcOrd="0" destOrd="0" presId="urn:microsoft.com/office/officeart/2008/layout/HorizontalMultiLevelHierarchy"/>
    <dgm:cxn modelId="{C98467FA-C0F0-4A21-B539-2D7567059AC5}" type="presParOf" srcId="{D2A24650-B30A-4FB6-BBA2-A28B82170E8C}" destId="{D2343201-0D26-4A84-BF21-1ADDABE32C85}" srcOrd="0" destOrd="0" presId="urn:microsoft.com/office/officeart/2008/layout/HorizontalMultiLevelHierarchy"/>
    <dgm:cxn modelId="{EF9D84D7-B6E6-4B03-A805-E0F8AE3034A6}" type="presParOf" srcId="{D2A24650-B30A-4FB6-BBA2-A28B82170E8C}" destId="{7BA7A12F-0BCD-4EAF-9A7C-34B4F7DD5D16}" srcOrd="1" destOrd="0" presId="urn:microsoft.com/office/officeart/2008/layout/HorizontalMultiLevelHierarchy"/>
    <dgm:cxn modelId="{3404B553-24BC-4180-9ACC-2E9BAFB3FE15}" type="presParOf" srcId="{7BA7A12F-0BCD-4EAF-9A7C-34B4F7DD5D16}" destId="{7B486ADE-B6D7-4C82-B2A5-FE265CE913BB}" srcOrd="0" destOrd="0" presId="urn:microsoft.com/office/officeart/2008/layout/HorizontalMultiLevelHierarchy"/>
    <dgm:cxn modelId="{4F802911-460D-47B3-B263-D68C117B5A50}" type="presParOf" srcId="{7B486ADE-B6D7-4C82-B2A5-FE265CE913BB}" destId="{BF772CBE-0A93-4746-9BAF-DFB890A623A6}" srcOrd="0" destOrd="0" presId="urn:microsoft.com/office/officeart/2008/layout/HorizontalMultiLevelHierarchy"/>
    <dgm:cxn modelId="{5A47EBAB-DDDA-4B5D-8435-D195B0B5E326}" type="presParOf" srcId="{7BA7A12F-0BCD-4EAF-9A7C-34B4F7DD5D16}" destId="{7E2AB49A-473B-44B1-9493-AAA725193A70}" srcOrd="1" destOrd="0" presId="urn:microsoft.com/office/officeart/2008/layout/HorizontalMultiLevelHierarchy"/>
    <dgm:cxn modelId="{598A5980-2A10-4C46-A00C-825D30BB82DB}" type="presParOf" srcId="{7E2AB49A-473B-44B1-9493-AAA725193A70}" destId="{F662941E-F026-4F33-84C1-905BE87CBCEA}" srcOrd="0" destOrd="0" presId="urn:microsoft.com/office/officeart/2008/layout/HorizontalMultiLevelHierarchy"/>
    <dgm:cxn modelId="{A58960B9-108E-4E24-9345-68C3875C8C41}" type="presParOf" srcId="{7E2AB49A-473B-44B1-9493-AAA725193A70}" destId="{2521CA2D-4AE8-4761-BA7D-84FC31EA1BF2}" srcOrd="1" destOrd="0" presId="urn:microsoft.com/office/officeart/2008/layout/HorizontalMultiLevelHierarchy"/>
    <dgm:cxn modelId="{9B9469C4-41EF-4808-9A20-029F92451872}" type="presParOf" srcId="{7BA7A12F-0BCD-4EAF-9A7C-34B4F7DD5D16}" destId="{C9A88A90-5295-451F-9123-148CE9C15EA0}" srcOrd="2" destOrd="0" presId="urn:microsoft.com/office/officeart/2008/layout/HorizontalMultiLevelHierarchy"/>
    <dgm:cxn modelId="{98D1897F-9B8B-4711-95C1-C39A3E595B5C}" type="presParOf" srcId="{C9A88A90-5295-451F-9123-148CE9C15EA0}" destId="{F34F2361-FE45-453A-947F-A10A4DA0E937}" srcOrd="0" destOrd="0" presId="urn:microsoft.com/office/officeart/2008/layout/HorizontalMultiLevelHierarchy"/>
    <dgm:cxn modelId="{BCD81DE9-01B3-4FDE-90A9-E7C320D75D6D}" type="presParOf" srcId="{7BA7A12F-0BCD-4EAF-9A7C-34B4F7DD5D16}" destId="{1144A39F-8051-435A-A2BC-FF46CD7B62AA}" srcOrd="3" destOrd="0" presId="urn:microsoft.com/office/officeart/2008/layout/HorizontalMultiLevelHierarchy"/>
    <dgm:cxn modelId="{D094681B-E043-4D8C-A6DE-B55FF1E3243A}" type="presParOf" srcId="{1144A39F-8051-435A-A2BC-FF46CD7B62AA}" destId="{6C51553C-91DB-4198-820F-4A314F8F2F1E}" srcOrd="0" destOrd="0" presId="urn:microsoft.com/office/officeart/2008/layout/HorizontalMultiLevelHierarchy"/>
    <dgm:cxn modelId="{AFD277E7-071B-4578-993B-930A10CBBA3C}" type="presParOf" srcId="{1144A39F-8051-435A-A2BC-FF46CD7B62AA}" destId="{414DFA56-4E75-438B-9AF5-6FCC2559F542}" srcOrd="1" destOrd="0" presId="urn:microsoft.com/office/officeart/2008/layout/HorizontalMultiLevelHierarchy"/>
    <dgm:cxn modelId="{4C33A691-B5EE-4F3B-B78C-291D75AB8D83}" type="presParOf" srcId="{7BA7A12F-0BCD-4EAF-9A7C-34B4F7DD5D16}" destId="{A347BD1D-BD4B-4458-8632-9BC83ACA9ED6}" srcOrd="4" destOrd="0" presId="urn:microsoft.com/office/officeart/2008/layout/HorizontalMultiLevelHierarchy"/>
    <dgm:cxn modelId="{748E48FD-E192-42C1-9B95-B008B6A977EF}" type="presParOf" srcId="{A347BD1D-BD4B-4458-8632-9BC83ACA9ED6}" destId="{561859D5-600D-4AD7-B4E4-00E67D294E21}" srcOrd="0" destOrd="0" presId="urn:microsoft.com/office/officeart/2008/layout/HorizontalMultiLevelHierarchy"/>
    <dgm:cxn modelId="{7FC71514-5F56-43AD-9E45-CF9E1C2A6DAD}" type="presParOf" srcId="{7BA7A12F-0BCD-4EAF-9A7C-34B4F7DD5D16}" destId="{D7460BAD-D09B-4030-8BED-4383969FFCB0}" srcOrd="5" destOrd="0" presId="urn:microsoft.com/office/officeart/2008/layout/HorizontalMultiLevelHierarchy"/>
    <dgm:cxn modelId="{70423FFC-881A-4F7B-A078-D8D84F353FD0}" type="presParOf" srcId="{D7460BAD-D09B-4030-8BED-4383969FFCB0}" destId="{D4BB7495-803E-4290-9458-F306B4C3B285}" srcOrd="0" destOrd="0" presId="urn:microsoft.com/office/officeart/2008/layout/HorizontalMultiLevelHierarchy"/>
    <dgm:cxn modelId="{0E3DEF3E-D265-46E9-B34D-3FE169399A69}" type="presParOf" srcId="{D7460BAD-D09B-4030-8BED-4383969FFCB0}" destId="{E143DB23-0082-42AD-B316-748DB2EAAFC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EB57-ECE2-4AEA-B3DA-FF1B56F63018}">
      <dsp:nvSpPr>
        <dsp:cNvPr id="0" name=""/>
        <dsp:cNvSpPr/>
      </dsp:nvSpPr>
      <dsp:spPr>
        <a:xfrm>
          <a:off x="0" y="70631"/>
          <a:ext cx="894715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Colposcopy</a:t>
          </a:r>
          <a:endParaRPr lang="en-US" sz="5000" kern="1200" dirty="0"/>
        </a:p>
      </dsp:txBody>
      <dsp:txXfrm>
        <a:off x="58543" y="129174"/>
        <a:ext cx="8830064" cy="1082164"/>
      </dsp:txXfrm>
    </dsp:sp>
    <dsp:sp modelId="{C5F71A5C-FE11-4153-8D81-640695A2B648}">
      <dsp:nvSpPr>
        <dsp:cNvPr id="0" name=""/>
        <dsp:cNvSpPr/>
      </dsp:nvSpPr>
      <dsp:spPr>
        <a:xfrm>
          <a:off x="0" y="1269881"/>
          <a:ext cx="894715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HPV </a:t>
          </a:r>
          <a:r>
            <a:rPr lang="en-US" sz="3900" kern="1200" dirty="0" smtClean="0">
              <a:solidFill>
                <a:srgbClr val="FFC000"/>
              </a:solidFill>
            </a:rPr>
            <a:t>16+ </a:t>
          </a:r>
          <a:r>
            <a:rPr lang="en-US" sz="3900" kern="1200" dirty="0" smtClean="0"/>
            <a:t>or </a:t>
          </a:r>
          <a:r>
            <a:rPr lang="en-US" sz="3900" kern="1200" dirty="0" smtClean="0">
              <a:solidFill>
                <a:srgbClr val="FFC000"/>
              </a:solidFill>
            </a:rPr>
            <a:t>18+ </a:t>
          </a:r>
          <a:r>
            <a:rPr lang="en-US" sz="3900" kern="1200" dirty="0" smtClean="0"/>
            <a:t>or </a:t>
          </a:r>
          <a:r>
            <a:rPr lang="en-US" sz="3900" kern="1200" dirty="0" smtClean="0">
              <a:solidFill>
                <a:srgbClr val="FFC000"/>
              </a:solidFill>
            </a:rPr>
            <a:t>History of HPV+</a:t>
          </a:r>
          <a:endParaRPr lang="en-US" sz="3900" kern="1200" dirty="0">
            <a:solidFill>
              <a:srgbClr val="FFC000"/>
            </a:solidFill>
          </a:endParaRPr>
        </a:p>
      </dsp:txBody>
      <dsp:txXfrm>
        <a:off x="0" y="1269881"/>
        <a:ext cx="8947150" cy="828000"/>
      </dsp:txXfrm>
    </dsp:sp>
    <dsp:sp modelId="{00561009-011F-4832-BCB0-A8F91E642EEB}">
      <dsp:nvSpPr>
        <dsp:cNvPr id="0" name=""/>
        <dsp:cNvSpPr/>
      </dsp:nvSpPr>
      <dsp:spPr>
        <a:xfrm>
          <a:off x="0" y="2097881"/>
          <a:ext cx="894715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1-y Follow-up</a:t>
          </a:r>
          <a:endParaRPr lang="en-US" sz="5000" kern="1200" dirty="0"/>
        </a:p>
      </dsp:txBody>
      <dsp:txXfrm>
        <a:off x="58543" y="2156424"/>
        <a:ext cx="8830064" cy="1082164"/>
      </dsp:txXfrm>
    </dsp:sp>
    <dsp:sp modelId="{1D6724F6-C9BF-4B91-8C5E-12DE5A0A7C1C}">
      <dsp:nvSpPr>
        <dsp:cNvPr id="0" name=""/>
        <dsp:cNvSpPr/>
      </dsp:nvSpPr>
      <dsp:spPr>
        <a:xfrm>
          <a:off x="0" y="3297130"/>
          <a:ext cx="894715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>
              <a:solidFill>
                <a:srgbClr val="FFC000"/>
              </a:solidFill>
            </a:rPr>
            <a:t>Others</a:t>
          </a:r>
          <a:endParaRPr lang="en-US" sz="3900" kern="1200" dirty="0">
            <a:solidFill>
              <a:srgbClr val="FFC000"/>
            </a:solidFill>
          </a:endParaRPr>
        </a:p>
      </dsp:txBody>
      <dsp:txXfrm>
        <a:off x="0" y="3297130"/>
        <a:ext cx="8947150" cy="82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BAA26-B5DC-4EC9-838C-44DD218FE969}">
      <dsp:nvSpPr>
        <dsp:cNvPr id="0" name=""/>
        <dsp:cNvSpPr/>
      </dsp:nvSpPr>
      <dsp:spPr>
        <a:xfrm>
          <a:off x="1353" y="2325700"/>
          <a:ext cx="2340580" cy="1170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HPV test</a:t>
          </a:r>
          <a:endParaRPr lang="en-US" sz="4000" kern="1200" dirty="0"/>
        </a:p>
      </dsp:txBody>
      <dsp:txXfrm>
        <a:off x="35630" y="2359977"/>
        <a:ext cx="2272026" cy="1101736"/>
      </dsp:txXfrm>
    </dsp:sp>
    <dsp:sp modelId="{3BEB4F69-080A-4161-B604-3F83522BFB16}">
      <dsp:nvSpPr>
        <dsp:cNvPr id="0" name=""/>
        <dsp:cNvSpPr/>
      </dsp:nvSpPr>
      <dsp:spPr>
        <a:xfrm rot="17903620">
          <a:off x="1802710" y="1985947"/>
          <a:ext cx="2056246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2056246" y="204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779427" y="1954998"/>
        <a:ext cx="102812" cy="102812"/>
      </dsp:txXfrm>
    </dsp:sp>
    <dsp:sp modelId="{38FFAF92-2863-4E6C-9D6C-8A998F7D2A44}">
      <dsp:nvSpPr>
        <dsp:cNvPr id="0" name=""/>
        <dsp:cNvSpPr/>
      </dsp:nvSpPr>
      <dsp:spPr>
        <a:xfrm>
          <a:off x="3319734" y="516817"/>
          <a:ext cx="2340580" cy="1170290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HPV+</a:t>
          </a:r>
          <a:endParaRPr lang="en-US" sz="3600" kern="1200" dirty="0"/>
        </a:p>
      </dsp:txBody>
      <dsp:txXfrm>
        <a:off x="3354011" y="551094"/>
        <a:ext cx="2272026" cy="1101736"/>
      </dsp:txXfrm>
    </dsp:sp>
    <dsp:sp modelId="{A877CF11-36E0-4E3B-B1A5-8605A3C71CAA}">
      <dsp:nvSpPr>
        <dsp:cNvPr id="0" name=""/>
        <dsp:cNvSpPr/>
      </dsp:nvSpPr>
      <dsp:spPr>
        <a:xfrm rot="19596084">
          <a:off x="5582791" y="823097"/>
          <a:ext cx="938882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938882" y="2045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28761" y="820081"/>
        <a:ext cx="46944" cy="46944"/>
      </dsp:txXfrm>
    </dsp:sp>
    <dsp:sp modelId="{051103FF-2311-45BA-890F-F47E16D35D28}">
      <dsp:nvSpPr>
        <dsp:cNvPr id="0" name=""/>
        <dsp:cNvSpPr/>
      </dsp:nvSpPr>
      <dsp:spPr>
        <a:xfrm>
          <a:off x="6444151" y="0"/>
          <a:ext cx="2340580" cy="117029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colposcopy</a:t>
          </a:r>
          <a:endParaRPr lang="en-US" sz="3000" kern="1200" dirty="0"/>
        </a:p>
      </dsp:txBody>
      <dsp:txXfrm>
        <a:off x="6478428" y="34277"/>
        <a:ext cx="2272026" cy="1101736"/>
      </dsp:txXfrm>
    </dsp:sp>
    <dsp:sp modelId="{0AC9F3B7-3246-4B86-829C-E5EC39E5037D}">
      <dsp:nvSpPr>
        <dsp:cNvPr id="0" name=""/>
        <dsp:cNvSpPr/>
      </dsp:nvSpPr>
      <dsp:spPr>
        <a:xfrm rot="3031824">
          <a:off x="5443629" y="1540628"/>
          <a:ext cx="1189494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1189494" y="2045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08639" y="1531348"/>
        <a:ext cx="59474" cy="59474"/>
      </dsp:txXfrm>
    </dsp:sp>
    <dsp:sp modelId="{1FBD09E6-A60D-4BF6-B621-F7024EC0D419}">
      <dsp:nvSpPr>
        <dsp:cNvPr id="0" name=""/>
        <dsp:cNvSpPr/>
      </dsp:nvSpPr>
      <dsp:spPr>
        <a:xfrm>
          <a:off x="6416439" y="1435062"/>
          <a:ext cx="2340580" cy="117029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1-y Follow-up</a:t>
          </a:r>
          <a:endParaRPr lang="en-US" sz="3000" kern="1200" dirty="0"/>
        </a:p>
      </dsp:txBody>
      <dsp:txXfrm>
        <a:off x="6450716" y="1469339"/>
        <a:ext cx="2272026" cy="1101736"/>
      </dsp:txXfrm>
    </dsp:sp>
    <dsp:sp modelId="{0CC7A89F-4BE1-4513-BB4D-9F22EE4CAB24}">
      <dsp:nvSpPr>
        <dsp:cNvPr id="0" name=""/>
        <dsp:cNvSpPr/>
      </dsp:nvSpPr>
      <dsp:spPr>
        <a:xfrm rot="2829178">
          <a:off x="2121687" y="3395076"/>
          <a:ext cx="1376724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1376724" y="204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75631" y="3381114"/>
        <a:ext cx="68836" cy="68836"/>
      </dsp:txXfrm>
    </dsp:sp>
    <dsp:sp modelId="{35CAFF39-7149-4417-8A23-022A48960BB0}">
      <dsp:nvSpPr>
        <dsp:cNvPr id="0" name=""/>
        <dsp:cNvSpPr/>
      </dsp:nvSpPr>
      <dsp:spPr>
        <a:xfrm>
          <a:off x="3278165" y="3335075"/>
          <a:ext cx="2340580" cy="1170290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HPV-</a:t>
          </a:r>
          <a:endParaRPr lang="en-US" sz="4000" kern="1200" dirty="0"/>
        </a:p>
      </dsp:txBody>
      <dsp:txXfrm>
        <a:off x="3312442" y="3369352"/>
        <a:ext cx="2272026" cy="1101736"/>
      </dsp:txXfrm>
    </dsp:sp>
    <dsp:sp modelId="{FE8C056E-1DB9-4B39-AC76-81AA076E39A6}">
      <dsp:nvSpPr>
        <dsp:cNvPr id="0" name=""/>
        <dsp:cNvSpPr/>
      </dsp:nvSpPr>
      <dsp:spPr>
        <a:xfrm rot="20229722">
          <a:off x="5578869" y="3702336"/>
          <a:ext cx="1017338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1017338" y="2045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62105" y="3697359"/>
        <a:ext cx="50866" cy="50866"/>
      </dsp:txXfrm>
    </dsp:sp>
    <dsp:sp modelId="{6BA6FE1B-D354-4DB7-B9A2-013A32D2CCAF}">
      <dsp:nvSpPr>
        <dsp:cNvPr id="0" name=""/>
        <dsp:cNvSpPr/>
      </dsp:nvSpPr>
      <dsp:spPr>
        <a:xfrm>
          <a:off x="6556331" y="2940219"/>
          <a:ext cx="2340580" cy="117029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3-y Follow-up</a:t>
          </a:r>
          <a:endParaRPr lang="en-US" sz="3000" kern="1200" dirty="0"/>
        </a:p>
      </dsp:txBody>
      <dsp:txXfrm>
        <a:off x="6590608" y="2974496"/>
        <a:ext cx="2272026" cy="1101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4F881-8DD7-4F33-9EE4-1A0DDE1C0998}">
      <dsp:nvSpPr>
        <dsp:cNvPr id="0" name=""/>
        <dsp:cNvSpPr/>
      </dsp:nvSpPr>
      <dsp:spPr>
        <a:xfrm>
          <a:off x="3530" y="1912614"/>
          <a:ext cx="2352654" cy="1176327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HPVtest</a:t>
          </a:r>
          <a:endParaRPr lang="en-US" sz="3000" kern="1200" dirty="0"/>
        </a:p>
      </dsp:txBody>
      <dsp:txXfrm>
        <a:off x="37983" y="1947067"/>
        <a:ext cx="2283748" cy="1107421"/>
      </dsp:txXfrm>
    </dsp:sp>
    <dsp:sp modelId="{A0238CC7-DAD6-4517-9B85-4BEF669E3C92}">
      <dsp:nvSpPr>
        <dsp:cNvPr id="0" name=""/>
        <dsp:cNvSpPr/>
      </dsp:nvSpPr>
      <dsp:spPr>
        <a:xfrm rot="18696698">
          <a:off x="2129522" y="1971814"/>
          <a:ext cx="1349499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349499" y="2447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70534" y="1962554"/>
        <a:ext cx="67474" cy="67474"/>
      </dsp:txXfrm>
    </dsp:sp>
    <dsp:sp modelId="{2F4200D8-5F55-487A-A18F-329E796A7210}">
      <dsp:nvSpPr>
        <dsp:cNvPr id="0" name=""/>
        <dsp:cNvSpPr/>
      </dsp:nvSpPr>
      <dsp:spPr>
        <a:xfrm>
          <a:off x="3252358" y="903643"/>
          <a:ext cx="2352654" cy="117632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HPV+</a:t>
          </a:r>
          <a:endParaRPr lang="en-US" sz="3000" kern="1200" dirty="0"/>
        </a:p>
      </dsp:txBody>
      <dsp:txXfrm>
        <a:off x="3286811" y="938096"/>
        <a:ext cx="2283748" cy="1107421"/>
      </dsp:txXfrm>
    </dsp:sp>
    <dsp:sp modelId="{CB522627-507C-4002-AD05-341C6F88573B}">
      <dsp:nvSpPr>
        <dsp:cNvPr id="0" name=""/>
        <dsp:cNvSpPr/>
      </dsp:nvSpPr>
      <dsp:spPr>
        <a:xfrm rot="19519663">
          <a:off x="5498568" y="1126329"/>
          <a:ext cx="1198841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198841" y="2447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68018" y="1120836"/>
        <a:ext cx="59942" cy="59942"/>
      </dsp:txXfrm>
    </dsp:sp>
    <dsp:sp modelId="{9DDBC98C-1ADB-4FAD-856B-5EC97AD1AC6E}">
      <dsp:nvSpPr>
        <dsp:cNvPr id="0" name=""/>
        <dsp:cNvSpPr/>
      </dsp:nvSpPr>
      <dsp:spPr>
        <a:xfrm>
          <a:off x="6590964" y="221643"/>
          <a:ext cx="2352654" cy="1176327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colposcopy</a:t>
          </a:r>
          <a:endParaRPr lang="en-US" sz="3000" kern="1200" dirty="0"/>
        </a:p>
      </dsp:txBody>
      <dsp:txXfrm>
        <a:off x="6625417" y="256096"/>
        <a:ext cx="2283748" cy="1107421"/>
      </dsp:txXfrm>
    </dsp:sp>
    <dsp:sp modelId="{0DD5EBE3-819C-442C-A405-B047DB8C0A04}">
      <dsp:nvSpPr>
        <dsp:cNvPr id="0" name=""/>
        <dsp:cNvSpPr/>
      </dsp:nvSpPr>
      <dsp:spPr>
        <a:xfrm rot="2053731">
          <a:off x="5501742" y="1802717"/>
          <a:ext cx="1192493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192493" y="2447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68176" y="1797383"/>
        <a:ext cx="59624" cy="59624"/>
      </dsp:txXfrm>
    </dsp:sp>
    <dsp:sp modelId="{2FD00DFC-6E90-4B7E-9144-4E3A9B70AD70}">
      <dsp:nvSpPr>
        <dsp:cNvPr id="0" name=""/>
        <dsp:cNvSpPr/>
      </dsp:nvSpPr>
      <dsp:spPr>
        <a:xfrm>
          <a:off x="6590964" y="1574420"/>
          <a:ext cx="2352654" cy="1176327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1-y Follow-up</a:t>
          </a:r>
          <a:endParaRPr lang="en-US" sz="3000" kern="1200" dirty="0"/>
        </a:p>
      </dsp:txBody>
      <dsp:txXfrm>
        <a:off x="6625417" y="1608873"/>
        <a:ext cx="2283748" cy="1107421"/>
      </dsp:txXfrm>
    </dsp:sp>
    <dsp:sp modelId="{AA8DEDDF-EC21-414E-8311-4589D3B562C3}">
      <dsp:nvSpPr>
        <dsp:cNvPr id="0" name=""/>
        <dsp:cNvSpPr/>
      </dsp:nvSpPr>
      <dsp:spPr>
        <a:xfrm rot="2829178">
          <a:off x="2134803" y="2983591"/>
          <a:ext cx="1383826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383826" y="2447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92120" y="2973473"/>
        <a:ext cx="69191" cy="69191"/>
      </dsp:txXfrm>
    </dsp:sp>
    <dsp:sp modelId="{0D6569DC-CCC4-4001-B08B-0B58A1A5D809}">
      <dsp:nvSpPr>
        <dsp:cNvPr id="0" name=""/>
        <dsp:cNvSpPr/>
      </dsp:nvSpPr>
      <dsp:spPr>
        <a:xfrm>
          <a:off x="3297247" y="2927196"/>
          <a:ext cx="2352654" cy="117632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HPV-</a:t>
          </a:r>
          <a:endParaRPr lang="en-US" sz="3000" kern="1200" dirty="0"/>
        </a:p>
      </dsp:txBody>
      <dsp:txXfrm>
        <a:off x="3331700" y="2961649"/>
        <a:ext cx="2283748" cy="1107421"/>
      </dsp:txXfrm>
    </dsp:sp>
    <dsp:sp modelId="{F2C53560-B2A2-46D1-A411-E65F913D2580}">
      <dsp:nvSpPr>
        <dsp:cNvPr id="0" name=""/>
        <dsp:cNvSpPr/>
      </dsp:nvSpPr>
      <dsp:spPr>
        <a:xfrm>
          <a:off x="5649902" y="3490883"/>
          <a:ext cx="941061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941061" y="2447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96906" y="3491833"/>
        <a:ext cx="47053" cy="47053"/>
      </dsp:txXfrm>
    </dsp:sp>
    <dsp:sp modelId="{F9CDCF90-D494-4A8A-ADC4-0B862A8ACCAE}">
      <dsp:nvSpPr>
        <dsp:cNvPr id="0" name=""/>
        <dsp:cNvSpPr/>
      </dsp:nvSpPr>
      <dsp:spPr>
        <a:xfrm>
          <a:off x="6590964" y="2927196"/>
          <a:ext cx="2352654" cy="1176327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1-y Follow-up</a:t>
          </a:r>
          <a:endParaRPr lang="en-US" sz="3000" kern="1200" dirty="0"/>
        </a:p>
      </dsp:txBody>
      <dsp:txXfrm>
        <a:off x="6625417" y="2961649"/>
        <a:ext cx="2283748" cy="1107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BD1D-BD4B-4458-8632-9BC83ACA9ED6}">
      <dsp:nvSpPr>
        <dsp:cNvPr id="0" name=""/>
        <dsp:cNvSpPr/>
      </dsp:nvSpPr>
      <dsp:spPr>
        <a:xfrm>
          <a:off x="3303293" y="2097881"/>
          <a:ext cx="522959" cy="996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479" y="0"/>
              </a:lnTo>
              <a:lnTo>
                <a:pt x="261479" y="996493"/>
              </a:lnTo>
              <a:lnTo>
                <a:pt x="522959" y="99649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6638" y="2567993"/>
        <a:ext cx="56269" cy="56269"/>
      </dsp:txXfrm>
    </dsp:sp>
    <dsp:sp modelId="{C9A88A90-5295-451F-9123-148CE9C15EA0}">
      <dsp:nvSpPr>
        <dsp:cNvPr id="0" name=""/>
        <dsp:cNvSpPr/>
      </dsp:nvSpPr>
      <dsp:spPr>
        <a:xfrm>
          <a:off x="3303293" y="2052161"/>
          <a:ext cx="522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959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1698" y="2084807"/>
        <a:ext cx="26147" cy="26147"/>
      </dsp:txXfrm>
    </dsp:sp>
    <dsp:sp modelId="{7B486ADE-B6D7-4C82-B2A5-FE265CE913BB}">
      <dsp:nvSpPr>
        <dsp:cNvPr id="0" name=""/>
        <dsp:cNvSpPr/>
      </dsp:nvSpPr>
      <dsp:spPr>
        <a:xfrm>
          <a:off x="3303293" y="1101387"/>
          <a:ext cx="522959" cy="996493"/>
        </a:xfrm>
        <a:custGeom>
          <a:avLst/>
          <a:gdLst/>
          <a:ahLst/>
          <a:cxnLst/>
          <a:rect l="0" t="0" r="0" b="0"/>
          <a:pathLst>
            <a:path>
              <a:moveTo>
                <a:pt x="0" y="996493"/>
              </a:moveTo>
              <a:lnTo>
                <a:pt x="261479" y="996493"/>
              </a:lnTo>
              <a:lnTo>
                <a:pt x="261479" y="0"/>
              </a:lnTo>
              <a:lnTo>
                <a:pt x="52295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6638" y="1571499"/>
        <a:ext cx="56269" cy="56269"/>
      </dsp:txXfrm>
    </dsp:sp>
    <dsp:sp modelId="{D2343201-0D26-4A84-BF21-1ADDABE32C85}">
      <dsp:nvSpPr>
        <dsp:cNvPr id="0" name=""/>
        <dsp:cNvSpPr/>
      </dsp:nvSpPr>
      <dsp:spPr>
        <a:xfrm rot="16200000">
          <a:off x="806814" y="1699283"/>
          <a:ext cx="4195762" cy="797194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Evaluation for hyperplasia or cancer</a:t>
          </a:r>
          <a:endParaRPr lang="en-US" sz="2700" kern="1200" dirty="0"/>
        </a:p>
      </dsp:txBody>
      <dsp:txXfrm>
        <a:off x="806814" y="1699283"/>
        <a:ext cx="4195762" cy="797194"/>
      </dsp:txXfrm>
    </dsp:sp>
    <dsp:sp modelId="{F662941E-F026-4F33-84C1-905BE87CBCEA}">
      <dsp:nvSpPr>
        <dsp:cNvPr id="0" name=""/>
        <dsp:cNvSpPr/>
      </dsp:nvSpPr>
      <dsp:spPr>
        <a:xfrm>
          <a:off x="3826252" y="702790"/>
          <a:ext cx="2614798" cy="797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menoposual</a:t>
          </a:r>
          <a:endParaRPr lang="en-US" sz="2600" kern="1200" dirty="0"/>
        </a:p>
      </dsp:txBody>
      <dsp:txXfrm>
        <a:off x="3826252" y="702790"/>
        <a:ext cx="2614798" cy="797194"/>
      </dsp:txXfrm>
    </dsp:sp>
    <dsp:sp modelId="{6C51553C-91DB-4198-820F-4A314F8F2F1E}">
      <dsp:nvSpPr>
        <dsp:cNvPr id="0" name=""/>
        <dsp:cNvSpPr/>
      </dsp:nvSpPr>
      <dsp:spPr>
        <a:xfrm>
          <a:off x="3826252" y="1699283"/>
          <a:ext cx="2614798" cy="797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Abnormal Bleeding</a:t>
          </a:r>
          <a:endParaRPr lang="en-US" sz="2600" kern="1200" dirty="0"/>
        </a:p>
      </dsp:txBody>
      <dsp:txXfrm>
        <a:off x="3826252" y="1699283"/>
        <a:ext cx="2614798" cy="797194"/>
      </dsp:txXfrm>
    </dsp:sp>
    <dsp:sp modelId="{D4BB7495-803E-4290-9458-F306B4C3B285}">
      <dsp:nvSpPr>
        <dsp:cNvPr id="0" name=""/>
        <dsp:cNvSpPr/>
      </dsp:nvSpPr>
      <dsp:spPr>
        <a:xfrm>
          <a:off x="3826252" y="2695777"/>
          <a:ext cx="2614798" cy="797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Premenoposual</a:t>
          </a:r>
          <a:r>
            <a:rPr lang="en-US" sz="2600" kern="1200" dirty="0" smtClean="0"/>
            <a:t> with risk factor</a:t>
          </a:r>
          <a:endParaRPr lang="en-US" sz="2600" kern="1200" dirty="0"/>
        </a:p>
      </dsp:txBody>
      <dsp:txXfrm>
        <a:off x="3826252" y="2695777"/>
        <a:ext cx="2614798" cy="797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CE6DF-A910-4FB2-A7A0-84478B06FCB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59F47-70FD-4ABD-93AA-4015EDFA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7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PAP SMEAR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narges</a:t>
            </a:r>
            <a:r>
              <a:rPr lang="en-US" dirty="0" smtClean="0"/>
              <a:t> </a:t>
            </a:r>
            <a:r>
              <a:rPr lang="en-US" dirty="0" err="1" smtClean="0"/>
              <a:t>zamani</a:t>
            </a:r>
            <a:endParaRPr lang="en-US" dirty="0"/>
          </a:p>
          <a:p>
            <a:r>
              <a:rPr lang="en-US" dirty="0" smtClean="0"/>
              <a:t>Assistant professor of gynecologic oncology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Unsatisfactory cytology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31" t="20871" r="34235" b="35542"/>
          <a:stretch/>
        </p:blipFill>
        <p:spPr>
          <a:xfrm>
            <a:off x="1189281" y="1666115"/>
            <a:ext cx="9003755" cy="435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4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Absent </a:t>
            </a:r>
            <a:r>
              <a:rPr lang="en-US" dirty="0" err="1" smtClean="0"/>
              <a:t>endocervical</a:t>
            </a:r>
            <a:r>
              <a:rPr lang="en-US" dirty="0" smtClean="0"/>
              <a:t>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06" t="16726" r="34235" b="34874"/>
          <a:stretch/>
        </p:blipFill>
        <p:spPr>
          <a:xfrm>
            <a:off x="1256600" y="1326319"/>
            <a:ext cx="9301074" cy="489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2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Non neoplastic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Infectious organisms</a:t>
            </a:r>
          </a:p>
          <a:p>
            <a:endParaRPr lang="en-US" dirty="0"/>
          </a:p>
          <a:p>
            <a:r>
              <a:rPr lang="en-US" dirty="0" smtClean="0"/>
              <a:t>Reactive changes and inflammation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ages &lt; 25 years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84" t="19534" r="33522" b="34205"/>
          <a:stretch/>
        </p:blipFill>
        <p:spPr>
          <a:xfrm>
            <a:off x="1525871" y="1996137"/>
            <a:ext cx="7881791" cy="443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HPV+,NILM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670446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8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334028"/>
              </p:ext>
            </p:extLst>
          </p:nvPr>
        </p:nvGraphicFramePr>
        <p:xfrm>
          <a:off x="1153551" y="1336432"/>
          <a:ext cx="8896912" cy="514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396" y="5496879"/>
            <a:ext cx="2341067" cy="117053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802582" y="5638800"/>
            <a:ext cx="886691" cy="450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5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32years  </a:t>
            </a:r>
          </a:p>
          <a:p>
            <a:r>
              <a:rPr lang="en-US" dirty="0"/>
              <a:t>Current </a:t>
            </a:r>
            <a:r>
              <a:rPr lang="en-US" dirty="0" smtClean="0"/>
              <a:t>:ASCUS                  </a:t>
            </a:r>
            <a:r>
              <a:rPr lang="en-US" dirty="0"/>
              <a:t>HPV+  </a:t>
            </a:r>
            <a:endParaRPr lang="en-US" dirty="0" smtClean="0"/>
          </a:p>
          <a:p>
            <a:r>
              <a:rPr lang="en-US" dirty="0" smtClean="0"/>
              <a:t>History </a:t>
            </a:r>
            <a:r>
              <a:rPr lang="en-US" dirty="0"/>
              <a:t>: </a:t>
            </a:r>
            <a:r>
              <a:rPr lang="en-US" dirty="0" smtClean="0"/>
              <a:t>unknown</a:t>
            </a:r>
            <a:endParaRPr lang="en-US" dirty="0"/>
          </a:p>
        </p:txBody>
      </p:sp>
      <p:sp>
        <p:nvSpPr>
          <p:cNvPr id="4" name="Notched Right Arrow 3"/>
          <p:cNvSpPr/>
          <p:nvPr/>
        </p:nvSpPr>
        <p:spPr>
          <a:xfrm>
            <a:off x="3549747" y="2574386"/>
            <a:ext cx="464234" cy="20632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37317" y="3802966"/>
            <a:ext cx="4501661" cy="18569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colposcopy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646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32years  </a:t>
            </a:r>
          </a:p>
          <a:p>
            <a:r>
              <a:rPr lang="en-US" dirty="0"/>
              <a:t>Current :ASCUS                  HPV+  </a:t>
            </a:r>
          </a:p>
          <a:p>
            <a:r>
              <a:rPr lang="en-US" dirty="0"/>
              <a:t>History : </a:t>
            </a:r>
            <a:r>
              <a:rPr lang="en-US" dirty="0" smtClean="0"/>
              <a:t>HPV -</a:t>
            </a:r>
            <a:endParaRPr lang="en-US" dirty="0"/>
          </a:p>
        </p:txBody>
      </p:sp>
      <p:sp>
        <p:nvSpPr>
          <p:cNvPr id="4" name="Notched Right Arrow 3"/>
          <p:cNvSpPr/>
          <p:nvPr/>
        </p:nvSpPr>
        <p:spPr>
          <a:xfrm>
            <a:off x="3770140" y="2583764"/>
            <a:ext cx="464234" cy="20632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37317" y="3802966"/>
            <a:ext cx="4501661" cy="18569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1-Y Follow-up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17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LSIL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59195"/>
              </p:ext>
            </p:extLst>
          </p:nvPr>
        </p:nvGraphicFramePr>
        <p:xfrm>
          <a:off x="1103313" y="1172452"/>
          <a:ext cx="8947150" cy="432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45years  </a:t>
            </a:r>
            <a:endParaRPr lang="en-US" dirty="0"/>
          </a:p>
          <a:p>
            <a:r>
              <a:rPr lang="en-US" dirty="0"/>
              <a:t>Current </a:t>
            </a:r>
            <a:r>
              <a:rPr lang="en-US" dirty="0" smtClean="0"/>
              <a:t>:LSIL    </a:t>
            </a:r>
            <a:r>
              <a:rPr lang="en-US" dirty="0"/>
              <a:t>  </a:t>
            </a:r>
            <a:r>
              <a:rPr lang="en-US" dirty="0" smtClean="0"/>
              <a:t>              </a:t>
            </a:r>
            <a:r>
              <a:rPr lang="en-US" dirty="0"/>
              <a:t>HPV+  </a:t>
            </a:r>
          </a:p>
          <a:p>
            <a:r>
              <a:rPr lang="en-US" dirty="0"/>
              <a:t>History : unknown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409071" y="2597833"/>
            <a:ext cx="337625" cy="206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7317" y="3802966"/>
            <a:ext cx="4501661" cy="18569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colposcopy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75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among women worldwide</a:t>
            </a:r>
          </a:p>
          <a:p>
            <a:r>
              <a:rPr lang="en-US" dirty="0" smtClean="0"/>
              <a:t>Most cases occur in developing countries</a:t>
            </a:r>
          </a:p>
          <a:p>
            <a:r>
              <a:rPr lang="en-US" dirty="0" smtClean="0"/>
              <a:t>Screening and vaccination can decrease incidence and mortality rate in cervical cancer</a:t>
            </a:r>
            <a:endParaRPr lang="en-US" dirty="0"/>
          </a:p>
          <a:p>
            <a:r>
              <a:rPr lang="en-US" dirty="0" smtClean="0"/>
              <a:t>Screening can detect precursors and early-stage disease</a:t>
            </a:r>
          </a:p>
          <a:p>
            <a:r>
              <a:rPr lang="en-US" dirty="0" smtClean="0"/>
              <a:t>Treatment of these diseases can prevent the development of invasive cervical cancer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32years  </a:t>
            </a:r>
          </a:p>
          <a:p>
            <a:r>
              <a:rPr lang="en-US" dirty="0"/>
              <a:t>Current </a:t>
            </a:r>
            <a:r>
              <a:rPr lang="en-US" dirty="0" smtClean="0"/>
              <a:t>:LSIL                  </a:t>
            </a:r>
            <a:r>
              <a:rPr lang="en-US" dirty="0"/>
              <a:t>HPV+  </a:t>
            </a:r>
          </a:p>
          <a:p>
            <a:r>
              <a:rPr lang="en-US" dirty="0"/>
              <a:t>History : HPV -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366868" y="2565009"/>
            <a:ext cx="379828" cy="262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37317" y="3802966"/>
            <a:ext cx="4501661" cy="18569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1-Y Follow-up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8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ASCH       HSIL       AGC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79237" y="2821131"/>
            <a:ext cx="5194689" cy="26590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COLPOSCOPY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84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07" t="17260" r="34502" b="36880"/>
          <a:stretch/>
        </p:blipFill>
        <p:spPr>
          <a:xfrm>
            <a:off x="1228550" y="1903502"/>
            <a:ext cx="8313747" cy="43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Benign-appearing endometrial cells in women &gt; 45 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109999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5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start being screened for cervical cancer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at age 21 years</a:t>
            </a:r>
          </a:p>
          <a:p>
            <a:r>
              <a:rPr lang="en-US" dirty="0" smtClean="0"/>
              <a:t>Continuing up to 65 years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tests are used to Screen for cervical cancer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 test  </a:t>
            </a:r>
            <a:r>
              <a:rPr lang="en-US" dirty="0" smtClean="0">
                <a:solidFill>
                  <a:srgbClr val="FFC000"/>
                </a:solidFill>
              </a:rPr>
              <a:t>( every three years)</a:t>
            </a:r>
          </a:p>
          <a:p>
            <a:r>
              <a:rPr lang="en-US" dirty="0" smtClean="0"/>
              <a:t>HPV testing   </a:t>
            </a:r>
            <a:r>
              <a:rPr lang="en-US" dirty="0" smtClean="0">
                <a:solidFill>
                  <a:srgbClr val="FF0000"/>
                </a:solidFill>
              </a:rPr>
              <a:t>( every five years)</a:t>
            </a:r>
          </a:p>
          <a:p>
            <a:r>
              <a:rPr lang="en-US" dirty="0" smtClean="0"/>
              <a:t>Both </a:t>
            </a:r>
            <a:r>
              <a:rPr lang="en-US" dirty="0">
                <a:solidFill>
                  <a:srgbClr val="FF0000"/>
                </a:solidFill>
              </a:rPr>
              <a:t>( every five years)</a:t>
            </a:r>
          </a:p>
        </p:txBody>
      </p:sp>
    </p:spTree>
    <p:extLst>
      <p:ext uri="{BB962C8B-B14F-4D97-AF65-F5344CB8AC3E}">
        <p14:creationId xmlns:p14="http://schemas.microsoft.com/office/powerpoint/2010/main" val="35543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during a Pap or HPV test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inserting a speculum, use a spatula to scrape cells from the surface of the cervix</a:t>
            </a:r>
          </a:p>
          <a:p>
            <a:r>
              <a:rPr lang="en-US" dirty="0" smtClean="0"/>
              <a:t>Taking cells from the surface of the </a:t>
            </a:r>
            <a:r>
              <a:rPr lang="en-US" dirty="0" err="1" smtClean="0"/>
              <a:t>the</a:t>
            </a:r>
            <a:r>
              <a:rPr lang="en-US" dirty="0" smtClean="0"/>
              <a:t> cervix and sending them to a lab</a:t>
            </a:r>
          </a:p>
          <a:p>
            <a:r>
              <a:rPr lang="en-US" dirty="0" smtClean="0"/>
              <a:t>An expert look at the cells under a microscope to see if they are abnormal</a:t>
            </a:r>
          </a:p>
        </p:txBody>
      </p:sp>
    </p:spTree>
    <p:extLst>
      <p:ext uri="{BB962C8B-B14F-4D97-AF65-F5344CB8AC3E}">
        <p14:creationId xmlns:p14="http://schemas.microsoft.com/office/powerpoint/2010/main" val="23068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98" y="370248"/>
            <a:ext cx="9651556" cy="587815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64438" t="17810" r="11013" b="46910"/>
          <a:stretch/>
        </p:blipFill>
        <p:spPr>
          <a:xfrm>
            <a:off x="1497821" y="347214"/>
            <a:ext cx="7747156" cy="59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Factors with limited or no effects on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Menses or other genital tract bleeding</a:t>
            </a:r>
          </a:p>
          <a:p>
            <a:r>
              <a:rPr lang="en-US" dirty="0" smtClean="0"/>
              <a:t>Interval between Pap tests</a:t>
            </a:r>
          </a:p>
          <a:p>
            <a:r>
              <a:rPr lang="en-US" dirty="0" smtClean="0"/>
              <a:t>Gel lubricants and other contaminants</a:t>
            </a:r>
          </a:p>
          <a:p>
            <a:r>
              <a:rPr lang="en-US" dirty="0" smtClean="0"/>
              <a:t>Vaginal intercourse ,douching </a:t>
            </a:r>
            <a:r>
              <a:rPr lang="en-US" smtClean="0"/>
              <a:t>and tampon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need to be screened if had hysterectomy?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do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need screening if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Cervix was removed completely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Not have cervical cancer or </a:t>
            </a:r>
            <a:r>
              <a:rPr lang="en-US" dirty="0" err="1" smtClean="0"/>
              <a:t>precancer</a:t>
            </a: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need to get screening tests if had the HPV vaccine?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should still be screened </a:t>
            </a:r>
            <a:r>
              <a:rPr lang="en-US" dirty="0" smtClean="0"/>
              <a:t>for cancer or </a:t>
            </a:r>
            <a:r>
              <a:rPr lang="en-US" dirty="0" err="1" smtClean="0"/>
              <a:t>precancer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3648</TotalTime>
  <Words>372</Words>
  <Application>Microsoft Office PowerPoint</Application>
  <PresentationFormat>Widescreen</PresentationFormat>
  <Paragraphs>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Wingdings</vt:lpstr>
      <vt:lpstr>Wingdings 3</vt:lpstr>
      <vt:lpstr>Ion</vt:lpstr>
      <vt:lpstr>PAP SMEAR</vt:lpstr>
      <vt:lpstr>Cervical cancer</vt:lpstr>
      <vt:lpstr>When should start being screened for cervical cancer ?</vt:lpstr>
      <vt:lpstr>What tests are used to Screen for cervical cancer ?</vt:lpstr>
      <vt:lpstr>What happens during a Pap or HPV test ?</vt:lpstr>
      <vt:lpstr>PowerPoint Presentation</vt:lpstr>
      <vt:lpstr>Factors with limited or no effects on sampling</vt:lpstr>
      <vt:lpstr>Do need to be screened if had hysterectomy?</vt:lpstr>
      <vt:lpstr>Do need to get screening tests if had the HPV vaccine?</vt:lpstr>
      <vt:lpstr>Unsatisfactory cytology</vt:lpstr>
      <vt:lpstr>Absent endocervical cells</vt:lpstr>
      <vt:lpstr>Non neoplastic findings</vt:lpstr>
      <vt:lpstr>Patients ages &lt; 25 years</vt:lpstr>
      <vt:lpstr>HPV+,NILM</vt:lpstr>
      <vt:lpstr>ASCUS</vt:lpstr>
      <vt:lpstr>Patient 1</vt:lpstr>
      <vt:lpstr>Patient 2</vt:lpstr>
      <vt:lpstr>LSIL</vt:lpstr>
      <vt:lpstr>Patient 3</vt:lpstr>
      <vt:lpstr>Patient 4</vt:lpstr>
      <vt:lpstr>ASCH       HSIL       AGC</vt:lpstr>
      <vt:lpstr>AGC</vt:lpstr>
      <vt:lpstr>Benign-appearing endometrial cells in women &gt; 45 y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 SMEAR</dc:title>
  <dc:creator>Narges Zamani</dc:creator>
  <cp:lastModifiedBy>Narges Zamani</cp:lastModifiedBy>
  <cp:revision>30</cp:revision>
  <dcterms:created xsi:type="dcterms:W3CDTF">2022-07-08T08:27:25Z</dcterms:created>
  <dcterms:modified xsi:type="dcterms:W3CDTF">2023-07-30T07:59:35Z</dcterms:modified>
</cp:coreProperties>
</file>